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fb5be3d0d345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2b7833b68a41e8"/>
  </p:sldMasterIdLst>
  <p:sldIdLst>
    <p:sldId xmlns:r="http://schemas.openxmlformats.org/officeDocument/2006/relationships" id="256" r:id="Raa9a45c48afb43a1"/>
    <p:sldId xmlns:r="http://schemas.openxmlformats.org/officeDocument/2006/relationships" id="257" r:id="R6af2458865d540e6"/>
    <p:sldId xmlns:r="http://schemas.openxmlformats.org/officeDocument/2006/relationships" id="258" r:id="R53d08913ae0440d7"/>
    <p:sldId xmlns:r="http://schemas.openxmlformats.org/officeDocument/2006/relationships" id="259" r:id="R76e341b42da24d51"/>
    <p:sldId xmlns:r="http://schemas.openxmlformats.org/officeDocument/2006/relationships" id="260" r:id="R12f4e8b0cb314978"/>
    <p:sldId xmlns:r="http://schemas.openxmlformats.org/officeDocument/2006/relationships" id="261" r:id="R111f7e4c32be42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2b7833b68a41e8" /><Relationship Type="http://schemas.openxmlformats.org/officeDocument/2006/relationships/slide" Target="/ppt/slides/slide1.xml" Id="Raa9a45c48afb43a1" /><Relationship Type="http://schemas.openxmlformats.org/officeDocument/2006/relationships/slide" Target="/ppt/slides/slide2.xml" Id="R6af2458865d540e6" /><Relationship Type="http://schemas.openxmlformats.org/officeDocument/2006/relationships/slide" Target="/ppt/slides/slide3.xml" Id="R53d08913ae0440d7" /><Relationship Type="http://schemas.openxmlformats.org/officeDocument/2006/relationships/slide" Target="/ppt/slides/slide4.xml" Id="R76e341b42da24d51" /><Relationship Type="http://schemas.openxmlformats.org/officeDocument/2006/relationships/slide" Target="/ppt/slides/slide5.xml" Id="R12f4e8b0cb314978" /><Relationship Type="http://schemas.openxmlformats.org/officeDocument/2006/relationships/slide" Target="/ppt/slides/slide6.xml" Id="R111f7e4c32be42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063f45b84844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53b746f324c06" /><Relationship Type="http://schemas.openxmlformats.org/officeDocument/2006/relationships/theme" Target="/ppt/slideMasters/theme/theme1.xml" Id="Rea04bc26043d4a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253b746f324c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194b5f07e4c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151de967946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bca01238148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4bc40c81d40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9bf5cc92c4a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cfdfdd15f4d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ELGAR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Frøyerveien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988 903 264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