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782429333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b8a12a08c4ad9"/>
  </p:sldMasterIdLst>
  <p:sldIdLst>
    <p:sldId xmlns:r="http://schemas.openxmlformats.org/officeDocument/2006/relationships" id="256" r:id="R65ab996836d44052"/>
    <p:sldId xmlns:r="http://schemas.openxmlformats.org/officeDocument/2006/relationships" id="257" r:id="Rd7452b9889c34c1f"/>
    <p:sldId xmlns:r="http://schemas.openxmlformats.org/officeDocument/2006/relationships" id="258" r:id="Rc28ea6e7ce0d470e"/>
    <p:sldId xmlns:r="http://schemas.openxmlformats.org/officeDocument/2006/relationships" id="259" r:id="R5336fc9c6c504641"/>
    <p:sldId xmlns:r="http://schemas.openxmlformats.org/officeDocument/2006/relationships" id="260" r:id="Rb42d691fb4314e22"/>
    <p:sldId xmlns:r="http://schemas.openxmlformats.org/officeDocument/2006/relationships" id="261" r:id="Ra1af5eb62b234663"/>
    <p:sldId xmlns:r="http://schemas.openxmlformats.org/officeDocument/2006/relationships" id="262" r:id="R467073fe5f87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b8a12a08c4ad9" /><Relationship Type="http://schemas.openxmlformats.org/officeDocument/2006/relationships/slide" Target="/ppt/slides/slide1.xml" Id="R65ab996836d44052" /><Relationship Type="http://schemas.openxmlformats.org/officeDocument/2006/relationships/slide" Target="/ppt/slides/slide2.xml" Id="Rd7452b9889c34c1f" /><Relationship Type="http://schemas.openxmlformats.org/officeDocument/2006/relationships/slide" Target="/ppt/slides/slide3.xml" Id="Rc28ea6e7ce0d470e" /><Relationship Type="http://schemas.openxmlformats.org/officeDocument/2006/relationships/slide" Target="/ppt/slides/slide4.xml" Id="R5336fc9c6c504641" /><Relationship Type="http://schemas.openxmlformats.org/officeDocument/2006/relationships/slide" Target="/ppt/slides/slide5.xml" Id="Rb42d691fb4314e22" /><Relationship Type="http://schemas.openxmlformats.org/officeDocument/2006/relationships/slide" Target="/ppt/slides/slide6.xml" Id="Ra1af5eb62b234663" /><Relationship Type="http://schemas.openxmlformats.org/officeDocument/2006/relationships/slide" Target="/ppt/slides/slide7.xml" Id="R467073fe5f87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1086ab5ab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6b0db98834968" /><Relationship Type="http://schemas.openxmlformats.org/officeDocument/2006/relationships/theme" Target="/ppt/slideMasters/theme/theme1.xml" Id="Rc8bbe11a69f9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6b0db9883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03c356c1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d9fa79fa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c9306284e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9296d0ad3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5e886e1c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03355b5a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669540e5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