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8361ffade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0a54d375e4ba8"/>
  </p:sldMasterIdLst>
  <p:sldIdLst>
    <p:sldId xmlns:r="http://schemas.openxmlformats.org/officeDocument/2006/relationships" id="256" r:id="R3e2550ed548f46de"/>
    <p:sldId xmlns:r="http://schemas.openxmlformats.org/officeDocument/2006/relationships" id="257" r:id="Rfc9e2e77c7f446ac"/>
    <p:sldId xmlns:r="http://schemas.openxmlformats.org/officeDocument/2006/relationships" id="258" r:id="Rc76ca0e5251943c2"/>
    <p:sldId xmlns:r="http://schemas.openxmlformats.org/officeDocument/2006/relationships" id="259" r:id="R7f4a71dd6d764ea1"/>
    <p:sldId xmlns:r="http://schemas.openxmlformats.org/officeDocument/2006/relationships" id="260" r:id="R421e1972cf0d45cc"/>
    <p:sldId xmlns:r="http://schemas.openxmlformats.org/officeDocument/2006/relationships" id="261" r:id="Rc7f84bfc46ed423e"/>
    <p:sldId xmlns:r="http://schemas.openxmlformats.org/officeDocument/2006/relationships" id="262" r:id="Rab59f982c0db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0a54d375e4ba8" /><Relationship Type="http://schemas.openxmlformats.org/officeDocument/2006/relationships/slide" Target="/ppt/slides/slide1.xml" Id="R3e2550ed548f46de" /><Relationship Type="http://schemas.openxmlformats.org/officeDocument/2006/relationships/slide" Target="/ppt/slides/slide2.xml" Id="Rfc9e2e77c7f446ac" /><Relationship Type="http://schemas.openxmlformats.org/officeDocument/2006/relationships/slide" Target="/ppt/slides/slide3.xml" Id="Rc76ca0e5251943c2" /><Relationship Type="http://schemas.openxmlformats.org/officeDocument/2006/relationships/slide" Target="/ppt/slides/slide4.xml" Id="R7f4a71dd6d764ea1" /><Relationship Type="http://schemas.openxmlformats.org/officeDocument/2006/relationships/slide" Target="/ppt/slides/slide5.xml" Id="R421e1972cf0d45cc" /><Relationship Type="http://schemas.openxmlformats.org/officeDocument/2006/relationships/slide" Target="/ppt/slides/slide6.xml" Id="Rc7f84bfc46ed423e" /><Relationship Type="http://schemas.openxmlformats.org/officeDocument/2006/relationships/slide" Target="/ppt/slides/slide7.xml" Id="Rab59f982c0db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e5f3e4f8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66d5459641bf" /><Relationship Type="http://schemas.openxmlformats.org/officeDocument/2006/relationships/theme" Target="/ppt/slideMasters/theme/theme1.xml" Id="Rc8a30a1b8e9e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866d54596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7e3133ff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9fbed15e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40c51efe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022b7fb6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af4e3a15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a9297ef7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00bb7e5f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