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06eb32b7a47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8dade8d834a9b"/>
  </p:sldMasterIdLst>
  <p:sldIdLst>
    <p:sldId xmlns:r="http://schemas.openxmlformats.org/officeDocument/2006/relationships" id="256" r:id="R5f45761eb5944c51"/>
    <p:sldId xmlns:r="http://schemas.openxmlformats.org/officeDocument/2006/relationships" id="257" r:id="R154c61f8496b478e"/>
    <p:sldId xmlns:r="http://schemas.openxmlformats.org/officeDocument/2006/relationships" id="258" r:id="R8fe0d37beb474693"/>
    <p:sldId xmlns:r="http://schemas.openxmlformats.org/officeDocument/2006/relationships" id="259" r:id="R7f45fa3186124cef"/>
    <p:sldId xmlns:r="http://schemas.openxmlformats.org/officeDocument/2006/relationships" id="260" r:id="R6901780fd5f046e4"/>
    <p:sldId xmlns:r="http://schemas.openxmlformats.org/officeDocument/2006/relationships" id="261" r:id="R053272e3388345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8dade8d834a9b" /><Relationship Type="http://schemas.openxmlformats.org/officeDocument/2006/relationships/slide" Target="/ppt/slides/slide1.xml" Id="R5f45761eb5944c51" /><Relationship Type="http://schemas.openxmlformats.org/officeDocument/2006/relationships/slide" Target="/ppt/slides/slide2.xml" Id="R154c61f8496b478e" /><Relationship Type="http://schemas.openxmlformats.org/officeDocument/2006/relationships/slide" Target="/ppt/slides/slide3.xml" Id="R8fe0d37beb474693" /><Relationship Type="http://schemas.openxmlformats.org/officeDocument/2006/relationships/slide" Target="/ppt/slides/slide4.xml" Id="R7f45fa3186124cef" /><Relationship Type="http://schemas.openxmlformats.org/officeDocument/2006/relationships/slide" Target="/ppt/slides/slide5.xml" Id="R6901780fd5f046e4" /><Relationship Type="http://schemas.openxmlformats.org/officeDocument/2006/relationships/slide" Target="/ppt/slides/slide6.xml" Id="R053272e3388345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75b2f37a443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cf8642dc44b50" /><Relationship Type="http://schemas.openxmlformats.org/officeDocument/2006/relationships/theme" Target="/ppt/slideMasters/theme/theme1.xml" Id="R1b223b9404af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1cf8642dc44b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94570c65b4e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db7129239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a8784952d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3ed9284b2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7d9f1af4644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56246f3ed42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