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e2bdc604af47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5baccd56874ae3"/>
  </p:sldMasterIdLst>
  <p:sldIdLst>
    <p:sldId xmlns:r="http://schemas.openxmlformats.org/officeDocument/2006/relationships" id="256" r:id="R2b830ca13ca54cac"/>
    <p:sldId xmlns:r="http://schemas.openxmlformats.org/officeDocument/2006/relationships" id="257" r:id="R697c699955f7439b"/>
    <p:sldId xmlns:r="http://schemas.openxmlformats.org/officeDocument/2006/relationships" id="258" r:id="R2ffad44d401a4dac"/>
    <p:sldId xmlns:r="http://schemas.openxmlformats.org/officeDocument/2006/relationships" id="259" r:id="R8d2900a010b94710"/>
    <p:sldId xmlns:r="http://schemas.openxmlformats.org/officeDocument/2006/relationships" id="260" r:id="Rc9687a72c5b04551"/>
    <p:sldId xmlns:r="http://schemas.openxmlformats.org/officeDocument/2006/relationships" id="261" r:id="R75eba67f07c44d90"/>
    <p:sldId xmlns:r="http://schemas.openxmlformats.org/officeDocument/2006/relationships" id="262" r:id="Rab697f217f9945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5baccd56874ae3" /><Relationship Type="http://schemas.openxmlformats.org/officeDocument/2006/relationships/slide" Target="/ppt/slides/slide1.xml" Id="R2b830ca13ca54cac" /><Relationship Type="http://schemas.openxmlformats.org/officeDocument/2006/relationships/slide" Target="/ppt/slides/slide2.xml" Id="R697c699955f7439b" /><Relationship Type="http://schemas.openxmlformats.org/officeDocument/2006/relationships/slide" Target="/ppt/slides/slide3.xml" Id="R2ffad44d401a4dac" /><Relationship Type="http://schemas.openxmlformats.org/officeDocument/2006/relationships/slide" Target="/ppt/slides/slide4.xml" Id="R8d2900a010b94710" /><Relationship Type="http://schemas.openxmlformats.org/officeDocument/2006/relationships/slide" Target="/ppt/slides/slide5.xml" Id="Rc9687a72c5b04551" /><Relationship Type="http://schemas.openxmlformats.org/officeDocument/2006/relationships/slide" Target="/ppt/slides/slide6.xml" Id="R75eba67f07c44d90" /><Relationship Type="http://schemas.openxmlformats.org/officeDocument/2006/relationships/slide" Target="/ppt/slides/slide7.xml" Id="Rab697f217f9945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c7649e58042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adbbfb9b541af" /><Relationship Type="http://schemas.openxmlformats.org/officeDocument/2006/relationships/theme" Target="/ppt/slideMasters/theme/theme1.xml" Id="R46c2964ed4444d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badbbfb9b541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d394f5d124f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edf1beebc45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ef10761aa4c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31767aaf14d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7558229af4d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47144a07845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f0abaa10142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NESBU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NESBU INVEST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514 058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4 001 317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4 526 810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JEPPESEN ALF WERNER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Solsiden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09 51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988 895 652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