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5b461a721c4f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fc2d10d75440a6"/>
  </p:sldMasterIdLst>
  <p:sldIdLst>
    <p:sldId xmlns:r="http://schemas.openxmlformats.org/officeDocument/2006/relationships" id="256" r:id="R99e431e5015a4a31"/>
    <p:sldId xmlns:r="http://schemas.openxmlformats.org/officeDocument/2006/relationships" id="257" r:id="Rffee163463b54fe7"/>
    <p:sldId xmlns:r="http://schemas.openxmlformats.org/officeDocument/2006/relationships" id="258" r:id="Re1ab4a48ff24481a"/>
    <p:sldId xmlns:r="http://schemas.openxmlformats.org/officeDocument/2006/relationships" id="259" r:id="Rc88a7d6756864221"/>
    <p:sldId xmlns:r="http://schemas.openxmlformats.org/officeDocument/2006/relationships" id="260" r:id="R65c884e1e36b4f29"/>
    <p:sldId xmlns:r="http://schemas.openxmlformats.org/officeDocument/2006/relationships" id="261" r:id="Red895e7219b34b34"/>
    <p:sldId xmlns:r="http://schemas.openxmlformats.org/officeDocument/2006/relationships" id="262" r:id="Re493f68968f44a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fc2d10d75440a6" /><Relationship Type="http://schemas.openxmlformats.org/officeDocument/2006/relationships/slide" Target="/ppt/slides/slide1.xml" Id="R99e431e5015a4a31" /><Relationship Type="http://schemas.openxmlformats.org/officeDocument/2006/relationships/slide" Target="/ppt/slides/slide2.xml" Id="Rffee163463b54fe7" /><Relationship Type="http://schemas.openxmlformats.org/officeDocument/2006/relationships/slide" Target="/ppt/slides/slide3.xml" Id="Re1ab4a48ff24481a" /><Relationship Type="http://schemas.openxmlformats.org/officeDocument/2006/relationships/slide" Target="/ppt/slides/slide4.xml" Id="Rc88a7d6756864221" /><Relationship Type="http://schemas.openxmlformats.org/officeDocument/2006/relationships/slide" Target="/ppt/slides/slide5.xml" Id="R65c884e1e36b4f29" /><Relationship Type="http://schemas.openxmlformats.org/officeDocument/2006/relationships/slide" Target="/ppt/slides/slide6.xml" Id="Red895e7219b34b34" /><Relationship Type="http://schemas.openxmlformats.org/officeDocument/2006/relationships/slide" Target="/ppt/slides/slide7.xml" Id="Re493f68968f44a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d15e256f144d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bc11fa694447c" /><Relationship Type="http://schemas.openxmlformats.org/officeDocument/2006/relationships/theme" Target="/ppt/slideMasters/theme/theme1.xml" Id="Ra6623bd216ce46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cbc11fa69444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901519c9f4a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574efa78a40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9f3a19efb49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a0a232f8e4e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a0f6c91e84c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5ce61a8444c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d44a552b44b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HILEX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HILEX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HILEX FINANS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HILEX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HILEX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HILEX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−433 606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12 319 410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71 588 366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77 125 362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HILEX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BURMO ALEXANDER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BURMO HILDEGUNN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BURMO VIDAR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HILEX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Julsborg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7607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burmo@bygginvest.no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988 895 393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HILEX FINANS AS</a:t>
            </a:r>
          </a:p>
        </p:txBody>
      </p:sp>
    </p:spTree>
  </p:cSld>
  <p:clrMapOvr>
    <a:masterClrMapping xmlns:a="http://schemas.openxmlformats.org/drawingml/2006/main"/>
  </p:clrMapOvr>
</p:sld>
</file>