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dd660391a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aeb8784344c30"/>
  </p:sldMasterIdLst>
  <p:sldIdLst>
    <p:sldId xmlns:r="http://schemas.openxmlformats.org/officeDocument/2006/relationships" id="256" r:id="R382f9e7a437543cb"/>
    <p:sldId xmlns:r="http://schemas.openxmlformats.org/officeDocument/2006/relationships" id="257" r:id="Rb65254ad33a64b80"/>
    <p:sldId xmlns:r="http://schemas.openxmlformats.org/officeDocument/2006/relationships" id="258" r:id="Ree0d9bd3c14f4975"/>
    <p:sldId xmlns:r="http://schemas.openxmlformats.org/officeDocument/2006/relationships" id="259" r:id="Ra9daba5d285b4f01"/>
    <p:sldId xmlns:r="http://schemas.openxmlformats.org/officeDocument/2006/relationships" id="260" r:id="R5f169d7c227d4ddb"/>
    <p:sldId xmlns:r="http://schemas.openxmlformats.org/officeDocument/2006/relationships" id="261" r:id="Rbc93023a01304c78"/>
    <p:sldId xmlns:r="http://schemas.openxmlformats.org/officeDocument/2006/relationships" id="262" r:id="Rac7ee3f5870d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aeb8784344c30" /><Relationship Type="http://schemas.openxmlformats.org/officeDocument/2006/relationships/slide" Target="/ppt/slides/slide1.xml" Id="R382f9e7a437543cb" /><Relationship Type="http://schemas.openxmlformats.org/officeDocument/2006/relationships/slide" Target="/ppt/slides/slide2.xml" Id="Rb65254ad33a64b80" /><Relationship Type="http://schemas.openxmlformats.org/officeDocument/2006/relationships/slide" Target="/ppt/slides/slide3.xml" Id="Ree0d9bd3c14f4975" /><Relationship Type="http://schemas.openxmlformats.org/officeDocument/2006/relationships/slide" Target="/ppt/slides/slide4.xml" Id="Ra9daba5d285b4f01" /><Relationship Type="http://schemas.openxmlformats.org/officeDocument/2006/relationships/slide" Target="/ppt/slides/slide5.xml" Id="R5f169d7c227d4ddb" /><Relationship Type="http://schemas.openxmlformats.org/officeDocument/2006/relationships/slide" Target="/ppt/slides/slide6.xml" Id="Rbc93023a01304c78" /><Relationship Type="http://schemas.openxmlformats.org/officeDocument/2006/relationships/slide" Target="/ppt/slides/slide7.xml" Id="Rac7ee3f5870d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fe8d04b97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8483ca854a23" /><Relationship Type="http://schemas.openxmlformats.org/officeDocument/2006/relationships/theme" Target="/ppt/slideMasters/theme/theme1.xml" Id="R5e418a1db094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48483ca85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5f745a8b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623df9b9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9966114c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fb5ed9c4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12093388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3e0c639d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3a9a293f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