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c2294e0d4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a64ad97aa414a"/>
  </p:sldMasterIdLst>
  <p:sldIdLst>
    <p:sldId xmlns:r="http://schemas.openxmlformats.org/officeDocument/2006/relationships" id="256" r:id="Rbde4b13ed0444224"/>
    <p:sldId xmlns:r="http://schemas.openxmlformats.org/officeDocument/2006/relationships" id="257" r:id="R38756a694b5d4a0b"/>
    <p:sldId xmlns:r="http://schemas.openxmlformats.org/officeDocument/2006/relationships" id="258" r:id="R08593af8b7284fe4"/>
    <p:sldId xmlns:r="http://schemas.openxmlformats.org/officeDocument/2006/relationships" id="259" r:id="R37c52305db434d03"/>
    <p:sldId xmlns:r="http://schemas.openxmlformats.org/officeDocument/2006/relationships" id="260" r:id="Rbbc7a33b6f684ed6"/>
    <p:sldId xmlns:r="http://schemas.openxmlformats.org/officeDocument/2006/relationships" id="261" r:id="Ra8dcdac72ede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a64ad97aa414a" /><Relationship Type="http://schemas.openxmlformats.org/officeDocument/2006/relationships/slide" Target="/ppt/slides/slide1.xml" Id="Rbde4b13ed0444224" /><Relationship Type="http://schemas.openxmlformats.org/officeDocument/2006/relationships/slide" Target="/ppt/slides/slide2.xml" Id="R38756a694b5d4a0b" /><Relationship Type="http://schemas.openxmlformats.org/officeDocument/2006/relationships/slide" Target="/ppt/slides/slide3.xml" Id="R08593af8b7284fe4" /><Relationship Type="http://schemas.openxmlformats.org/officeDocument/2006/relationships/slide" Target="/ppt/slides/slide4.xml" Id="R37c52305db434d03" /><Relationship Type="http://schemas.openxmlformats.org/officeDocument/2006/relationships/slide" Target="/ppt/slides/slide5.xml" Id="Rbbc7a33b6f684ed6" /><Relationship Type="http://schemas.openxmlformats.org/officeDocument/2006/relationships/slide" Target="/ppt/slides/slide6.xml" Id="Ra8dcdac72ede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04ac8200647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489ef83b3483b" /><Relationship Type="http://schemas.openxmlformats.org/officeDocument/2006/relationships/theme" Target="/ppt/slideMasters/theme/theme1.xml" Id="R3ba9b7467cad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489ef83b3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3ad7f39c2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2f269c783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219fdeaf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92f5e9d29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5cbe50d9d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c1d14d629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L.T.B.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Hanssons veg 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988 895 164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L.T.B. HOLDING AS</a:t>
            </a:r>
          </a:p>
        </p:txBody>
      </p:sp>
    </p:spTree>
  </p:cSld>
  <p:clrMapOvr>
    <a:masterClrMapping xmlns:a="http://schemas.openxmlformats.org/drawingml/2006/main"/>
  </p:clrMapOvr>
</p:sld>
</file>