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06b0d8e8d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72bc29a514bc0"/>
  </p:sldMasterIdLst>
  <p:sldIdLst>
    <p:sldId xmlns:r="http://schemas.openxmlformats.org/officeDocument/2006/relationships" id="256" r:id="Rc6110273042a46d7"/>
    <p:sldId xmlns:r="http://schemas.openxmlformats.org/officeDocument/2006/relationships" id="257" r:id="R8731a1c350b54b61"/>
    <p:sldId xmlns:r="http://schemas.openxmlformats.org/officeDocument/2006/relationships" id="258" r:id="R4bd38abbfe3a4d93"/>
    <p:sldId xmlns:r="http://schemas.openxmlformats.org/officeDocument/2006/relationships" id="259" r:id="R83b2a9d1b6b34515"/>
    <p:sldId xmlns:r="http://schemas.openxmlformats.org/officeDocument/2006/relationships" id="260" r:id="R126c5f81a61e4b8f"/>
    <p:sldId xmlns:r="http://schemas.openxmlformats.org/officeDocument/2006/relationships" id="261" r:id="R9576537fcec44725"/>
    <p:sldId xmlns:r="http://schemas.openxmlformats.org/officeDocument/2006/relationships" id="262" r:id="R2d11e09a0faf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72bc29a514bc0" /><Relationship Type="http://schemas.openxmlformats.org/officeDocument/2006/relationships/slide" Target="/ppt/slides/slide1.xml" Id="Rc6110273042a46d7" /><Relationship Type="http://schemas.openxmlformats.org/officeDocument/2006/relationships/slide" Target="/ppt/slides/slide2.xml" Id="R8731a1c350b54b61" /><Relationship Type="http://schemas.openxmlformats.org/officeDocument/2006/relationships/slide" Target="/ppt/slides/slide3.xml" Id="R4bd38abbfe3a4d93" /><Relationship Type="http://schemas.openxmlformats.org/officeDocument/2006/relationships/slide" Target="/ppt/slides/slide4.xml" Id="R83b2a9d1b6b34515" /><Relationship Type="http://schemas.openxmlformats.org/officeDocument/2006/relationships/slide" Target="/ppt/slides/slide5.xml" Id="R126c5f81a61e4b8f" /><Relationship Type="http://schemas.openxmlformats.org/officeDocument/2006/relationships/slide" Target="/ppt/slides/slide6.xml" Id="R9576537fcec44725" /><Relationship Type="http://schemas.openxmlformats.org/officeDocument/2006/relationships/slide" Target="/ppt/slides/slide7.xml" Id="R2d11e09a0faf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5b56b66df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579967ce44d80" /><Relationship Type="http://schemas.openxmlformats.org/officeDocument/2006/relationships/theme" Target="/ppt/slideMasters/theme/theme1.xml" Id="R9a2207b8d607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579967ce4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41d39eabb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f5822a95e4e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27c9480cc44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56504f694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ac6306c05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c22ce89bf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6a4af3777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NJÅL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Njål Sævik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