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6d355fede7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75fd33ba34455"/>
  </p:sldMasterIdLst>
  <p:sldIdLst>
    <p:sldId xmlns:r="http://schemas.openxmlformats.org/officeDocument/2006/relationships" id="256" r:id="Rc24b871258c74d5e"/>
    <p:sldId xmlns:r="http://schemas.openxmlformats.org/officeDocument/2006/relationships" id="257" r:id="R12120b9fb57f4e3b"/>
    <p:sldId xmlns:r="http://schemas.openxmlformats.org/officeDocument/2006/relationships" id="258" r:id="R22999aa6564140d0"/>
    <p:sldId xmlns:r="http://schemas.openxmlformats.org/officeDocument/2006/relationships" id="259" r:id="Rad05bbcef40b4bd7"/>
    <p:sldId xmlns:r="http://schemas.openxmlformats.org/officeDocument/2006/relationships" id="260" r:id="R0c86bdb218344365"/>
    <p:sldId xmlns:r="http://schemas.openxmlformats.org/officeDocument/2006/relationships" id="261" r:id="R31bee29ce916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75fd33ba34455" /><Relationship Type="http://schemas.openxmlformats.org/officeDocument/2006/relationships/slide" Target="/ppt/slides/slide1.xml" Id="Rc24b871258c74d5e" /><Relationship Type="http://schemas.openxmlformats.org/officeDocument/2006/relationships/slide" Target="/ppt/slides/slide2.xml" Id="R12120b9fb57f4e3b" /><Relationship Type="http://schemas.openxmlformats.org/officeDocument/2006/relationships/slide" Target="/ppt/slides/slide3.xml" Id="R22999aa6564140d0" /><Relationship Type="http://schemas.openxmlformats.org/officeDocument/2006/relationships/slide" Target="/ppt/slides/slide4.xml" Id="Rad05bbcef40b4bd7" /><Relationship Type="http://schemas.openxmlformats.org/officeDocument/2006/relationships/slide" Target="/ppt/slides/slide5.xml" Id="R0c86bdb218344365" /><Relationship Type="http://schemas.openxmlformats.org/officeDocument/2006/relationships/slide" Target="/ppt/slides/slide6.xml" Id="R31bee29ce916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5858e2d32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53af16c164235" /><Relationship Type="http://schemas.openxmlformats.org/officeDocument/2006/relationships/theme" Target="/ppt/slideMasters/theme/theme1.xml" Id="R03ac20d28282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53af16c16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cf738e2f3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205c473ce46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97c086d7d4a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14c8cae03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c216550dc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249fb25ae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Njål Sævik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988 892 947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EMINI INVEST AS</a:t>
            </a:r>
          </a:p>
        </p:txBody>
      </p:sp>
    </p:spTree>
  </p:cSld>
  <p:clrMapOvr>
    <a:masterClrMapping xmlns:a="http://schemas.openxmlformats.org/drawingml/2006/main"/>
  </p:clrMapOvr>
</p:sld>
</file>