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213c07f26443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329d757ae545de"/>
  </p:sldMasterIdLst>
  <p:sldIdLst>
    <p:sldId xmlns:r="http://schemas.openxmlformats.org/officeDocument/2006/relationships" id="256" r:id="R2be91c9ccf0a4be0"/>
    <p:sldId xmlns:r="http://schemas.openxmlformats.org/officeDocument/2006/relationships" id="257" r:id="Ra408945226364818"/>
    <p:sldId xmlns:r="http://schemas.openxmlformats.org/officeDocument/2006/relationships" id="258" r:id="R5a08971825e541be"/>
    <p:sldId xmlns:r="http://schemas.openxmlformats.org/officeDocument/2006/relationships" id="259" r:id="Rd9f87fad32204d38"/>
    <p:sldId xmlns:r="http://schemas.openxmlformats.org/officeDocument/2006/relationships" id="260" r:id="R0d5760bce95148d8"/>
    <p:sldId xmlns:r="http://schemas.openxmlformats.org/officeDocument/2006/relationships" id="261" r:id="R17b05b485efa4e34"/>
    <p:sldId xmlns:r="http://schemas.openxmlformats.org/officeDocument/2006/relationships" id="262" r:id="Rdd565e42f91740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329d757ae545de" /><Relationship Type="http://schemas.openxmlformats.org/officeDocument/2006/relationships/slide" Target="/ppt/slides/slide1.xml" Id="R2be91c9ccf0a4be0" /><Relationship Type="http://schemas.openxmlformats.org/officeDocument/2006/relationships/slide" Target="/ppt/slides/slide2.xml" Id="Ra408945226364818" /><Relationship Type="http://schemas.openxmlformats.org/officeDocument/2006/relationships/slide" Target="/ppt/slides/slide3.xml" Id="R5a08971825e541be" /><Relationship Type="http://schemas.openxmlformats.org/officeDocument/2006/relationships/slide" Target="/ppt/slides/slide4.xml" Id="Rd9f87fad32204d38" /><Relationship Type="http://schemas.openxmlformats.org/officeDocument/2006/relationships/slide" Target="/ppt/slides/slide5.xml" Id="R0d5760bce95148d8" /><Relationship Type="http://schemas.openxmlformats.org/officeDocument/2006/relationships/slide" Target="/ppt/slides/slide6.xml" Id="R17b05b485efa4e34" /><Relationship Type="http://schemas.openxmlformats.org/officeDocument/2006/relationships/slide" Target="/ppt/slides/slide7.xml" Id="Rdd565e42f91740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75fea2ec3645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cf86180fc4dfc" /><Relationship Type="http://schemas.openxmlformats.org/officeDocument/2006/relationships/theme" Target="/ppt/slideMasters/theme/theme1.xml" Id="Rc5e961037fe540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dcf86180fc4d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1f0fc9fd74b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b645fc8344e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f85281f6249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58e60ace945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0bd67afe641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7636c93f24f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20c688e2644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KRÅTUN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KRÅTUN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KRÅTUN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KRÅTUN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KRÅTUN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KRÅTUN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−3 465 739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15 429 174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255 256 676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256 092 373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KRÅTUN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DRAGESET ANDREAS  –  25,3 %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DRAGESET AUDUN  –  25,3 %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DRAGESET HENRIK  –  25,3 %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DRAGESET ANNE B ØVSTEDAL  –  24,2 %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KRÅTUN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Finnebrekka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30 20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988 890 642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KRÅTUN AS</a:t>
            </a:r>
          </a:p>
        </p:txBody>
      </p:sp>
    </p:spTree>
  </p:cSld>
  <p:clrMapOvr>
    <a:masterClrMapping xmlns:a="http://schemas.openxmlformats.org/drawingml/2006/main"/>
  </p:clrMapOvr>
</p:sld>
</file>