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c2bc66102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aecb309f04615"/>
  </p:sldMasterIdLst>
  <p:sldIdLst>
    <p:sldId xmlns:r="http://schemas.openxmlformats.org/officeDocument/2006/relationships" id="256" r:id="Rbb208f3107d743f3"/>
    <p:sldId xmlns:r="http://schemas.openxmlformats.org/officeDocument/2006/relationships" id="257" r:id="Rb5bb2b32a1cb4033"/>
    <p:sldId xmlns:r="http://schemas.openxmlformats.org/officeDocument/2006/relationships" id="258" r:id="Re3ae239ff5764c3b"/>
    <p:sldId xmlns:r="http://schemas.openxmlformats.org/officeDocument/2006/relationships" id="259" r:id="Rc495f625778d48e9"/>
    <p:sldId xmlns:r="http://schemas.openxmlformats.org/officeDocument/2006/relationships" id="260" r:id="R89ab5c00ae69415c"/>
    <p:sldId xmlns:r="http://schemas.openxmlformats.org/officeDocument/2006/relationships" id="261" r:id="R889fca6e79bb4c93"/>
    <p:sldId xmlns:r="http://schemas.openxmlformats.org/officeDocument/2006/relationships" id="262" r:id="Rf83a053d9904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aecb309f04615" /><Relationship Type="http://schemas.openxmlformats.org/officeDocument/2006/relationships/slide" Target="/ppt/slides/slide1.xml" Id="Rbb208f3107d743f3" /><Relationship Type="http://schemas.openxmlformats.org/officeDocument/2006/relationships/slide" Target="/ppt/slides/slide2.xml" Id="Rb5bb2b32a1cb4033" /><Relationship Type="http://schemas.openxmlformats.org/officeDocument/2006/relationships/slide" Target="/ppt/slides/slide3.xml" Id="Re3ae239ff5764c3b" /><Relationship Type="http://schemas.openxmlformats.org/officeDocument/2006/relationships/slide" Target="/ppt/slides/slide4.xml" Id="Rc495f625778d48e9" /><Relationship Type="http://schemas.openxmlformats.org/officeDocument/2006/relationships/slide" Target="/ppt/slides/slide5.xml" Id="R89ab5c00ae69415c" /><Relationship Type="http://schemas.openxmlformats.org/officeDocument/2006/relationships/slide" Target="/ppt/slides/slide6.xml" Id="R889fca6e79bb4c93" /><Relationship Type="http://schemas.openxmlformats.org/officeDocument/2006/relationships/slide" Target="/ppt/slides/slide7.xml" Id="Rf83a053d9904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4330def00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b8e5a2ff46ee" /><Relationship Type="http://schemas.openxmlformats.org/officeDocument/2006/relationships/theme" Target="/ppt/slideMasters/theme/theme1.xml" Id="R4f69af9d79e1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4b8e5a2ff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bc49d677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cf9301d7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58f7f5c83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110f1031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fc053378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0b0dc691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7595f275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GULLBAKK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13 484 888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LARS SOLBAKKEN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LARS SOLBAKKEN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Såtehov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988 889 857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