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3e9c5ae35a4d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a3d01c79c14242"/>
  </p:sldMasterIdLst>
  <p:sldIdLst>
    <p:sldId xmlns:r="http://schemas.openxmlformats.org/officeDocument/2006/relationships" id="256" r:id="Rb79833b984e643f4"/>
    <p:sldId xmlns:r="http://schemas.openxmlformats.org/officeDocument/2006/relationships" id="257" r:id="R310f508a01d943ea"/>
    <p:sldId xmlns:r="http://schemas.openxmlformats.org/officeDocument/2006/relationships" id="258" r:id="R207c48ec079b44ce"/>
    <p:sldId xmlns:r="http://schemas.openxmlformats.org/officeDocument/2006/relationships" id="259" r:id="R3476f1363c7f447c"/>
    <p:sldId xmlns:r="http://schemas.openxmlformats.org/officeDocument/2006/relationships" id="260" r:id="R152ec98f5f944983"/>
    <p:sldId xmlns:r="http://schemas.openxmlformats.org/officeDocument/2006/relationships" id="261" r:id="R56014d01e242404d"/>
    <p:sldId xmlns:r="http://schemas.openxmlformats.org/officeDocument/2006/relationships" id="262" r:id="Rc4c2cba73c414a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3d01c79c14242" /><Relationship Type="http://schemas.openxmlformats.org/officeDocument/2006/relationships/slide" Target="/ppt/slides/slide1.xml" Id="Rb79833b984e643f4" /><Relationship Type="http://schemas.openxmlformats.org/officeDocument/2006/relationships/slide" Target="/ppt/slides/slide2.xml" Id="R310f508a01d943ea" /><Relationship Type="http://schemas.openxmlformats.org/officeDocument/2006/relationships/slide" Target="/ppt/slides/slide3.xml" Id="R207c48ec079b44ce" /><Relationship Type="http://schemas.openxmlformats.org/officeDocument/2006/relationships/slide" Target="/ppt/slides/slide4.xml" Id="R3476f1363c7f447c" /><Relationship Type="http://schemas.openxmlformats.org/officeDocument/2006/relationships/slide" Target="/ppt/slides/slide5.xml" Id="R152ec98f5f944983" /><Relationship Type="http://schemas.openxmlformats.org/officeDocument/2006/relationships/slide" Target="/ppt/slides/slide6.xml" Id="R56014d01e242404d" /><Relationship Type="http://schemas.openxmlformats.org/officeDocument/2006/relationships/slide" Target="/ppt/slides/slide7.xml" Id="Rc4c2cba73c414a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0dbf0f3e746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0d1ec4f884a8a" /><Relationship Type="http://schemas.openxmlformats.org/officeDocument/2006/relationships/theme" Target="/ppt/slideMasters/theme/theme1.xml" Id="R1bb2d18103de4b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c0d1ec4f884a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1da8e8c9d4b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a4f32bb5d4c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45a77449241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a163f1d694f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54fd59d5448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ada131bec4a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4fa3540574f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OROCO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OROCO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−229 656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1 544 066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1 747 963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RHUNE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4044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orhune@online.no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988 888 737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OROCO AS</a:t>
            </a:r>
          </a:p>
        </p:txBody>
      </p:sp>
    </p:spTree>
  </p:cSld>
  <p:clrMapOvr>
    <a:masterClrMapping xmlns:a="http://schemas.openxmlformats.org/drawingml/2006/main"/>
  </p:clrMapOvr>
</p:sld>
</file>