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caee43156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29ca099ff42aa"/>
  </p:sldMasterIdLst>
  <p:sldIdLst>
    <p:sldId xmlns:r="http://schemas.openxmlformats.org/officeDocument/2006/relationships" id="256" r:id="R77437899aa5f4669"/>
    <p:sldId xmlns:r="http://schemas.openxmlformats.org/officeDocument/2006/relationships" id="257" r:id="R2b80d33eebd0495d"/>
    <p:sldId xmlns:r="http://schemas.openxmlformats.org/officeDocument/2006/relationships" id="258" r:id="R1bf6d44e7b9a4601"/>
    <p:sldId xmlns:r="http://schemas.openxmlformats.org/officeDocument/2006/relationships" id="259" r:id="R6a2b1ac4c74d49a9"/>
    <p:sldId xmlns:r="http://schemas.openxmlformats.org/officeDocument/2006/relationships" id="260" r:id="Rd11be6c022cd40e5"/>
    <p:sldId xmlns:r="http://schemas.openxmlformats.org/officeDocument/2006/relationships" id="261" r:id="R6e26ab880ae741ba"/>
    <p:sldId xmlns:r="http://schemas.openxmlformats.org/officeDocument/2006/relationships" id="262" r:id="Rbad6ce70220b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29ca099ff42aa" /><Relationship Type="http://schemas.openxmlformats.org/officeDocument/2006/relationships/slide" Target="/ppt/slides/slide1.xml" Id="R77437899aa5f4669" /><Relationship Type="http://schemas.openxmlformats.org/officeDocument/2006/relationships/slide" Target="/ppt/slides/slide2.xml" Id="R2b80d33eebd0495d" /><Relationship Type="http://schemas.openxmlformats.org/officeDocument/2006/relationships/slide" Target="/ppt/slides/slide3.xml" Id="R1bf6d44e7b9a4601" /><Relationship Type="http://schemas.openxmlformats.org/officeDocument/2006/relationships/slide" Target="/ppt/slides/slide4.xml" Id="R6a2b1ac4c74d49a9" /><Relationship Type="http://schemas.openxmlformats.org/officeDocument/2006/relationships/slide" Target="/ppt/slides/slide5.xml" Id="Rd11be6c022cd40e5" /><Relationship Type="http://schemas.openxmlformats.org/officeDocument/2006/relationships/slide" Target="/ppt/slides/slide6.xml" Id="R6e26ab880ae741ba" /><Relationship Type="http://schemas.openxmlformats.org/officeDocument/2006/relationships/slide" Target="/ppt/slides/slide7.xml" Id="Rbad6ce70220b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3c4897a04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d52bf49034e4f" /><Relationship Type="http://schemas.openxmlformats.org/officeDocument/2006/relationships/theme" Target="/ppt/slideMasters/theme/theme1.xml" Id="Ra82434b8a71b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d52bf4903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f4ba4a954a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7d342d5764b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4328bc22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3217f46c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6a1fc016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81b856aaa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db7cc9801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 HOLDING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31 126 796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33 905 857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INGEBORG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Ingeborg Huuse, Hunderfossvegen 593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988 878 979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 HOLDING AS</a:t>
            </a:r>
          </a:p>
        </p:txBody>
      </p:sp>
    </p:spTree>
  </p:cSld>
  <p:clrMapOvr>
    <a:masterClrMapping xmlns:a="http://schemas.openxmlformats.org/drawingml/2006/main"/>
  </p:clrMapOvr>
</p:sld>
</file>