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d26899bcc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fbfc2349f44fc"/>
  </p:sldMasterIdLst>
  <p:sldIdLst>
    <p:sldId xmlns:r="http://schemas.openxmlformats.org/officeDocument/2006/relationships" id="256" r:id="R70584157ee7d4f50"/>
    <p:sldId xmlns:r="http://schemas.openxmlformats.org/officeDocument/2006/relationships" id="257" r:id="R3abec2138c954e99"/>
    <p:sldId xmlns:r="http://schemas.openxmlformats.org/officeDocument/2006/relationships" id="258" r:id="Re29d840d006e40ae"/>
    <p:sldId xmlns:r="http://schemas.openxmlformats.org/officeDocument/2006/relationships" id="259" r:id="R9a19d536e64d4640"/>
    <p:sldId xmlns:r="http://schemas.openxmlformats.org/officeDocument/2006/relationships" id="260" r:id="Ra2b3dcac95d54196"/>
    <p:sldId xmlns:r="http://schemas.openxmlformats.org/officeDocument/2006/relationships" id="261" r:id="R92adb18674454f68"/>
    <p:sldId xmlns:r="http://schemas.openxmlformats.org/officeDocument/2006/relationships" id="262" r:id="R9f9718beae1e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fbfc2349f44fc" /><Relationship Type="http://schemas.openxmlformats.org/officeDocument/2006/relationships/slide" Target="/ppt/slides/slide1.xml" Id="R70584157ee7d4f50" /><Relationship Type="http://schemas.openxmlformats.org/officeDocument/2006/relationships/slide" Target="/ppt/slides/slide2.xml" Id="R3abec2138c954e99" /><Relationship Type="http://schemas.openxmlformats.org/officeDocument/2006/relationships/slide" Target="/ppt/slides/slide3.xml" Id="Re29d840d006e40ae" /><Relationship Type="http://schemas.openxmlformats.org/officeDocument/2006/relationships/slide" Target="/ppt/slides/slide4.xml" Id="R9a19d536e64d4640" /><Relationship Type="http://schemas.openxmlformats.org/officeDocument/2006/relationships/slide" Target="/ppt/slides/slide5.xml" Id="Ra2b3dcac95d54196" /><Relationship Type="http://schemas.openxmlformats.org/officeDocument/2006/relationships/slide" Target="/ppt/slides/slide6.xml" Id="R92adb18674454f68" /><Relationship Type="http://schemas.openxmlformats.org/officeDocument/2006/relationships/slide" Target="/ppt/slides/slide7.xml" Id="R9f9718beae1e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c9a578058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da37f94d4a97" /><Relationship Type="http://schemas.openxmlformats.org/officeDocument/2006/relationships/theme" Target="/ppt/slideMasters/theme/theme1.xml" Id="R7137e921dd91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cda37f94d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42f31333f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1991735d6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06c7b9aa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feef7d14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7cd038134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61280cb1545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dd08cbd1a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BRH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12 140 808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47 374 818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51 156 706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ROGER SANDVIK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92 14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988 872 377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BRH HOLDING AS</a:t>
            </a:r>
          </a:p>
        </p:txBody>
      </p:sp>
    </p:spTree>
  </p:cSld>
  <p:clrMapOvr>
    <a:masterClrMapping xmlns:a="http://schemas.openxmlformats.org/drawingml/2006/main"/>
  </p:clrMapOvr>
</p:sld>
</file>