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28dd548d954f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52fb6eac7d46af"/>
  </p:sldMasterIdLst>
  <p:sldIdLst>
    <p:sldId xmlns:r="http://schemas.openxmlformats.org/officeDocument/2006/relationships" id="256" r:id="R0c366aefcb804679"/>
    <p:sldId xmlns:r="http://schemas.openxmlformats.org/officeDocument/2006/relationships" id="257" r:id="R9918698417844fc6"/>
    <p:sldId xmlns:r="http://schemas.openxmlformats.org/officeDocument/2006/relationships" id="258" r:id="Rdb75231a6801422f"/>
    <p:sldId xmlns:r="http://schemas.openxmlformats.org/officeDocument/2006/relationships" id="259" r:id="R7c4a17bf721345d1"/>
    <p:sldId xmlns:r="http://schemas.openxmlformats.org/officeDocument/2006/relationships" id="260" r:id="R81b5501aabf34df6"/>
    <p:sldId xmlns:r="http://schemas.openxmlformats.org/officeDocument/2006/relationships" id="261" r:id="R4509cb42f59d4f78"/>
    <p:sldId xmlns:r="http://schemas.openxmlformats.org/officeDocument/2006/relationships" id="262" r:id="R208838e4ca2343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2fb6eac7d46af" /><Relationship Type="http://schemas.openxmlformats.org/officeDocument/2006/relationships/slide" Target="/ppt/slides/slide1.xml" Id="R0c366aefcb804679" /><Relationship Type="http://schemas.openxmlformats.org/officeDocument/2006/relationships/slide" Target="/ppt/slides/slide2.xml" Id="R9918698417844fc6" /><Relationship Type="http://schemas.openxmlformats.org/officeDocument/2006/relationships/slide" Target="/ppt/slides/slide3.xml" Id="Rdb75231a6801422f" /><Relationship Type="http://schemas.openxmlformats.org/officeDocument/2006/relationships/slide" Target="/ppt/slides/slide4.xml" Id="R7c4a17bf721345d1" /><Relationship Type="http://schemas.openxmlformats.org/officeDocument/2006/relationships/slide" Target="/ppt/slides/slide5.xml" Id="R81b5501aabf34df6" /><Relationship Type="http://schemas.openxmlformats.org/officeDocument/2006/relationships/slide" Target="/ppt/slides/slide6.xml" Id="R4509cb42f59d4f78" /><Relationship Type="http://schemas.openxmlformats.org/officeDocument/2006/relationships/slide" Target="/ppt/slides/slide7.xml" Id="R208838e4ca2343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08356cdfd4d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4f8dc1f824f8f" /><Relationship Type="http://schemas.openxmlformats.org/officeDocument/2006/relationships/theme" Target="/ppt/slideMasters/theme/theme1.xml" Id="R2e894d595c0f49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64f8dc1f824f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22ef540f84a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ed8b4f94144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2c9389f6f43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9502bd5a946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de0078a7c4a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9bb0125a44f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2b5ff610e40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VINTERVEIEN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VINTERVEIEN EIENDOM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766 152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−440 779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19 795 677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26 001 430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AGNAR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Svendsen, Eventyrvegen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57 42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tone@vinterveien.no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988 868 787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