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f97d83b9004a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74b295e0c94f54"/>
  </p:sldMasterIdLst>
  <p:sldIdLst>
    <p:sldId xmlns:r="http://schemas.openxmlformats.org/officeDocument/2006/relationships" id="256" r:id="Rd1c53bafd9794f4d"/>
    <p:sldId xmlns:r="http://schemas.openxmlformats.org/officeDocument/2006/relationships" id="257" r:id="R02152fdcae32445c"/>
    <p:sldId xmlns:r="http://schemas.openxmlformats.org/officeDocument/2006/relationships" id="258" r:id="Rac05cf61a7314500"/>
    <p:sldId xmlns:r="http://schemas.openxmlformats.org/officeDocument/2006/relationships" id="259" r:id="R9d2b75aac4d7494e"/>
    <p:sldId xmlns:r="http://schemas.openxmlformats.org/officeDocument/2006/relationships" id="260" r:id="Rcdb0a12c72244d08"/>
    <p:sldId xmlns:r="http://schemas.openxmlformats.org/officeDocument/2006/relationships" id="261" r:id="R890ecfa48f174ef9"/>
    <p:sldId xmlns:r="http://schemas.openxmlformats.org/officeDocument/2006/relationships" id="262" r:id="Racc4192f0e0e43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74b295e0c94f54" /><Relationship Type="http://schemas.openxmlformats.org/officeDocument/2006/relationships/slide" Target="/ppt/slides/slide1.xml" Id="Rd1c53bafd9794f4d" /><Relationship Type="http://schemas.openxmlformats.org/officeDocument/2006/relationships/slide" Target="/ppt/slides/slide2.xml" Id="R02152fdcae32445c" /><Relationship Type="http://schemas.openxmlformats.org/officeDocument/2006/relationships/slide" Target="/ppt/slides/slide3.xml" Id="Rac05cf61a7314500" /><Relationship Type="http://schemas.openxmlformats.org/officeDocument/2006/relationships/slide" Target="/ppt/slides/slide4.xml" Id="R9d2b75aac4d7494e" /><Relationship Type="http://schemas.openxmlformats.org/officeDocument/2006/relationships/slide" Target="/ppt/slides/slide5.xml" Id="Rcdb0a12c72244d08" /><Relationship Type="http://schemas.openxmlformats.org/officeDocument/2006/relationships/slide" Target="/ppt/slides/slide6.xml" Id="R890ecfa48f174ef9" /><Relationship Type="http://schemas.openxmlformats.org/officeDocument/2006/relationships/slide" Target="/ppt/slides/slide7.xml" Id="Racc4192f0e0e43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88e2ad08e542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63ff48be2495d" /><Relationship Type="http://schemas.openxmlformats.org/officeDocument/2006/relationships/theme" Target="/ppt/slideMasters/theme/theme1.xml" Id="Rd5eb435220c940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063ff48be249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f0e1133694b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a249ea61b45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b5215f82f40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f0592f4ad4c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155f9eac646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43c575a1841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e88d6736448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MYRVEIEN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MYRVEIEN VEKST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9 125 177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4 690 301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21 870 695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238 568 866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243 706 999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988 861 219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