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926f747f0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c4b0005504360"/>
  </p:sldMasterIdLst>
  <p:sldIdLst>
    <p:sldId xmlns:r="http://schemas.openxmlformats.org/officeDocument/2006/relationships" id="256" r:id="Refd74e4c5e9842a1"/>
    <p:sldId xmlns:r="http://schemas.openxmlformats.org/officeDocument/2006/relationships" id="257" r:id="R1ee8c9493d094f06"/>
    <p:sldId xmlns:r="http://schemas.openxmlformats.org/officeDocument/2006/relationships" id="258" r:id="R2f8d4e9f3a424279"/>
    <p:sldId xmlns:r="http://schemas.openxmlformats.org/officeDocument/2006/relationships" id="259" r:id="Re21ff72d4bdc4e41"/>
    <p:sldId xmlns:r="http://schemas.openxmlformats.org/officeDocument/2006/relationships" id="260" r:id="R913f97f5e93b495c"/>
    <p:sldId xmlns:r="http://schemas.openxmlformats.org/officeDocument/2006/relationships" id="261" r:id="R999090cd7dc84c7a"/>
    <p:sldId xmlns:r="http://schemas.openxmlformats.org/officeDocument/2006/relationships" id="262" r:id="Ra807243cd36b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c4b0005504360" /><Relationship Type="http://schemas.openxmlformats.org/officeDocument/2006/relationships/slide" Target="/ppt/slides/slide1.xml" Id="Refd74e4c5e9842a1" /><Relationship Type="http://schemas.openxmlformats.org/officeDocument/2006/relationships/slide" Target="/ppt/slides/slide2.xml" Id="R1ee8c9493d094f06" /><Relationship Type="http://schemas.openxmlformats.org/officeDocument/2006/relationships/slide" Target="/ppt/slides/slide3.xml" Id="R2f8d4e9f3a424279" /><Relationship Type="http://schemas.openxmlformats.org/officeDocument/2006/relationships/slide" Target="/ppt/slides/slide4.xml" Id="Re21ff72d4bdc4e41" /><Relationship Type="http://schemas.openxmlformats.org/officeDocument/2006/relationships/slide" Target="/ppt/slides/slide5.xml" Id="R913f97f5e93b495c" /><Relationship Type="http://schemas.openxmlformats.org/officeDocument/2006/relationships/slide" Target="/ppt/slides/slide6.xml" Id="R999090cd7dc84c7a" /><Relationship Type="http://schemas.openxmlformats.org/officeDocument/2006/relationships/slide" Target="/ppt/slides/slide7.xml" Id="Ra807243cd36b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e6d41f8a6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34c2470d34c7e" /><Relationship Type="http://schemas.openxmlformats.org/officeDocument/2006/relationships/theme" Target="/ppt/slideMasters/theme/theme1.xml" Id="R0009aed28c9d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34c2470d3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326923651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3206097d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df4f24fc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4501f711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805592e71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c316d429b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fb47311a40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RINGNES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ASLE RINGNES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RINGNES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ELLEF RINGNES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RINGNES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ASLE RINGNES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Asle Ringnes, Pastor Fangens vei 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