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16133880744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3b25e1f864629"/>
  </p:sldMasterIdLst>
  <p:sldIdLst>
    <p:sldId xmlns:r="http://schemas.openxmlformats.org/officeDocument/2006/relationships" id="256" r:id="R95dc9fa0ae4a4148"/>
    <p:sldId xmlns:r="http://schemas.openxmlformats.org/officeDocument/2006/relationships" id="257" r:id="R6f0629113bf44734"/>
    <p:sldId xmlns:r="http://schemas.openxmlformats.org/officeDocument/2006/relationships" id="258" r:id="R0f4432ea478b438b"/>
    <p:sldId xmlns:r="http://schemas.openxmlformats.org/officeDocument/2006/relationships" id="259" r:id="Rd66c966d4d084663"/>
    <p:sldId xmlns:r="http://schemas.openxmlformats.org/officeDocument/2006/relationships" id="260" r:id="R61a69e49f74d462c"/>
    <p:sldId xmlns:r="http://schemas.openxmlformats.org/officeDocument/2006/relationships" id="261" r:id="R501a825d6e4443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3b25e1f864629" /><Relationship Type="http://schemas.openxmlformats.org/officeDocument/2006/relationships/slide" Target="/ppt/slides/slide1.xml" Id="R95dc9fa0ae4a4148" /><Relationship Type="http://schemas.openxmlformats.org/officeDocument/2006/relationships/slide" Target="/ppt/slides/slide2.xml" Id="R6f0629113bf44734" /><Relationship Type="http://schemas.openxmlformats.org/officeDocument/2006/relationships/slide" Target="/ppt/slides/slide3.xml" Id="R0f4432ea478b438b" /><Relationship Type="http://schemas.openxmlformats.org/officeDocument/2006/relationships/slide" Target="/ppt/slides/slide4.xml" Id="Rd66c966d4d084663" /><Relationship Type="http://schemas.openxmlformats.org/officeDocument/2006/relationships/slide" Target="/ppt/slides/slide5.xml" Id="R61a69e49f74d462c" /><Relationship Type="http://schemas.openxmlformats.org/officeDocument/2006/relationships/slide" Target="/ppt/slides/slide6.xml" Id="R501a825d6e4443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8a4fe58af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2e9fe49754f98" /><Relationship Type="http://schemas.openxmlformats.org/officeDocument/2006/relationships/theme" Target="/ppt/slideMasters/theme/theme1.xml" Id="R3a34f1e013c94c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2e9fe49754f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9198474a4d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9d4921016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36f16e3cd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1e84dd2c2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37a7676e2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c98cb53ba40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Asle Ringnes, Pastor Fangens vei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988 841 102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