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77ce6e405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50ce3fe184af3"/>
  </p:sldMasterIdLst>
  <p:sldIdLst>
    <p:sldId xmlns:r="http://schemas.openxmlformats.org/officeDocument/2006/relationships" id="256" r:id="Rd6c6462a0a36455b"/>
    <p:sldId xmlns:r="http://schemas.openxmlformats.org/officeDocument/2006/relationships" id="257" r:id="R2243aecce10546bb"/>
    <p:sldId xmlns:r="http://schemas.openxmlformats.org/officeDocument/2006/relationships" id="258" r:id="R8d074c589c614d5f"/>
    <p:sldId xmlns:r="http://schemas.openxmlformats.org/officeDocument/2006/relationships" id="259" r:id="R9be854d96db64c25"/>
    <p:sldId xmlns:r="http://schemas.openxmlformats.org/officeDocument/2006/relationships" id="260" r:id="Rc4169135635c41d9"/>
    <p:sldId xmlns:r="http://schemas.openxmlformats.org/officeDocument/2006/relationships" id="261" r:id="R65f0641cc988464a"/>
    <p:sldId xmlns:r="http://schemas.openxmlformats.org/officeDocument/2006/relationships" id="262" r:id="R7fea3b08fd6c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50ce3fe184af3" /><Relationship Type="http://schemas.openxmlformats.org/officeDocument/2006/relationships/slide" Target="/ppt/slides/slide1.xml" Id="Rd6c6462a0a36455b" /><Relationship Type="http://schemas.openxmlformats.org/officeDocument/2006/relationships/slide" Target="/ppt/slides/slide2.xml" Id="R2243aecce10546bb" /><Relationship Type="http://schemas.openxmlformats.org/officeDocument/2006/relationships/slide" Target="/ppt/slides/slide3.xml" Id="R8d074c589c614d5f" /><Relationship Type="http://schemas.openxmlformats.org/officeDocument/2006/relationships/slide" Target="/ppt/slides/slide4.xml" Id="R9be854d96db64c25" /><Relationship Type="http://schemas.openxmlformats.org/officeDocument/2006/relationships/slide" Target="/ppt/slides/slide5.xml" Id="Rc4169135635c41d9" /><Relationship Type="http://schemas.openxmlformats.org/officeDocument/2006/relationships/slide" Target="/ppt/slides/slide6.xml" Id="R65f0641cc988464a" /><Relationship Type="http://schemas.openxmlformats.org/officeDocument/2006/relationships/slide" Target="/ppt/slides/slide7.xml" Id="R7fea3b08fd6c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f860132aa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593d864b4d52" /><Relationship Type="http://schemas.openxmlformats.org/officeDocument/2006/relationships/theme" Target="/ppt/slideMasters/theme/theme1.xml" Id="R1fa95c02be9d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4593d864b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49b0ca8f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f780bb05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699a2bec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e404af63a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b39a7563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6a54b7a3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43ad0021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KARLSVOGNEN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48 091 438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55 806 335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HOEL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SKANCKE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malermester@skancke.no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988 839 906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