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f5e7e44024a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f13c3db2fc4fca"/>
  </p:sldMasterIdLst>
  <p:sldIdLst>
    <p:sldId xmlns:r="http://schemas.openxmlformats.org/officeDocument/2006/relationships" id="256" r:id="Rb39c1a9db6674b5e"/>
    <p:sldId xmlns:r="http://schemas.openxmlformats.org/officeDocument/2006/relationships" id="257" r:id="R44b76a94ff2f4dae"/>
    <p:sldId xmlns:r="http://schemas.openxmlformats.org/officeDocument/2006/relationships" id="258" r:id="R6e674b765c3142de"/>
    <p:sldId xmlns:r="http://schemas.openxmlformats.org/officeDocument/2006/relationships" id="259" r:id="R3477d191c42b4842"/>
    <p:sldId xmlns:r="http://schemas.openxmlformats.org/officeDocument/2006/relationships" id="260" r:id="Rfe4771de5ee54017"/>
    <p:sldId xmlns:r="http://schemas.openxmlformats.org/officeDocument/2006/relationships" id="261" r:id="R88ee4add141748d1"/>
    <p:sldId xmlns:r="http://schemas.openxmlformats.org/officeDocument/2006/relationships" id="262" r:id="Re1f94f8e6bb941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13c3db2fc4fca" /><Relationship Type="http://schemas.openxmlformats.org/officeDocument/2006/relationships/slide" Target="/ppt/slides/slide1.xml" Id="Rb39c1a9db6674b5e" /><Relationship Type="http://schemas.openxmlformats.org/officeDocument/2006/relationships/slide" Target="/ppt/slides/slide2.xml" Id="R44b76a94ff2f4dae" /><Relationship Type="http://schemas.openxmlformats.org/officeDocument/2006/relationships/slide" Target="/ppt/slides/slide3.xml" Id="R6e674b765c3142de" /><Relationship Type="http://schemas.openxmlformats.org/officeDocument/2006/relationships/slide" Target="/ppt/slides/slide4.xml" Id="R3477d191c42b4842" /><Relationship Type="http://schemas.openxmlformats.org/officeDocument/2006/relationships/slide" Target="/ppt/slides/slide5.xml" Id="Rfe4771de5ee54017" /><Relationship Type="http://schemas.openxmlformats.org/officeDocument/2006/relationships/slide" Target="/ppt/slides/slide6.xml" Id="R88ee4add141748d1" /><Relationship Type="http://schemas.openxmlformats.org/officeDocument/2006/relationships/slide" Target="/ppt/slides/slide7.xml" Id="Re1f94f8e6bb941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85383b04c34e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df23b4982642df" /><Relationship Type="http://schemas.openxmlformats.org/officeDocument/2006/relationships/theme" Target="/ppt/slideMasters/theme/theme1.xml" Id="Ra22c98d95a5f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df23b4982642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5a589b38c40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da9429aea45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82f00936fd4b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77868df3f46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cd3b6cd8546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99e3c5d4ab44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a0582bc94c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 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 ME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149 444 181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77 385 348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44 045 209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217 567 731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1 580 265 876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ALEXANDRA MARGARETH ANGELIL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Eckersbergs gate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988 829 366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 ME AS</a:t>
            </a:r>
          </a:p>
        </p:txBody>
      </p:sp>
    </p:spTree>
  </p:cSld>
  <p:clrMapOvr>
    <a:masterClrMapping xmlns:a="http://schemas.openxmlformats.org/drawingml/2006/main"/>
  </p:clrMapOvr>
</p:sld>
</file>