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4655410d0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17d2b2e5e4439"/>
  </p:sldMasterIdLst>
  <p:sldIdLst>
    <p:sldId xmlns:r="http://schemas.openxmlformats.org/officeDocument/2006/relationships" id="256" r:id="Rbbf9dcde3fc24457"/>
    <p:sldId xmlns:r="http://schemas.openxmlformats.org/officeDocument/2006/relationships" id="257" r:id="R890532a228424320"/>
    <p:sldId xmlns:r="http://schemas.openxmlformats.org/officeDocument/2006/relationships" id="258" r:id="R9f7bc7ebaa494ec1"/>
    <p:sldId xmlns:r="http://schemas.openxmlformats.org/officeDocument/2006/relationships" id="259" r:id="Rc6e6b5652d9b474d"/>
    <p:sldId xmlns:r="http://schemas.openxmlformats.org/officeDocument/2006/relationships" id="260" r:id="R47ee657ea4a34102"/>
    <p:sldId xmlns:r="http://schemas.openxmlformats.org/officeDocument/2006/relationships" id="261" r:id="R85edc152f2944754"/>
    <p:sldId xmlns:r="http://schemas.openxmlformats.org/officeDocument/2006/relationships" id="262" r:id="Rd75fdb6636d6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17d2b2e5e4439" /><Relationship Type="http://schemas.openxmlformats.org/officeDocument/2006/relationships/slide" Target="/ppt/slides/slide1.xml" Id="Rbbf9dcde3fc24457" /><Relationship Type="http://schemas.openxmlformats.org/officeDocument/2006/relationships/slide" Target="/ppt/slides/slide2.xml" Id="R890532a228424320" /><Relationship Type="http://schemas.openxmlformats.org/officeDocument/2006/relationships/slide" Target="/ppt/slides/slide3.xml" Id="R9f7bc7ebaa494ec1" /><Relationship Type="http://schemas.openxmlformats.org/officeDocument/2006/relationships/slide" Target="/ppt/slides/slide4.xml" Id="Rc6e6b5652d9b474d" /><Relationship Type="http://schemas.openxmlformats.org/officeDocument/2006/relationships/slide" Target="/ppt/slides/slide5.xml" Id="R47ee657ea4a34102" /><Relationship Type="http://schemas.openxmlformats.org/officeDocument/2006/relationships/slide" Target="/ppt/slides/slide6.xml" Id="R85edc152f2944754" /><Relationship Type="http://schemas.openxmlformats.org/officeDocument/2006/relationships/slide" Target="/ppt/slides/slide7.xml" Id="Rd75fdb6636d6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0b9b0e5e8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4c42ae8f94645" /><Relationship Type="http://schemas.openxmlformats.org/officeDocument/2006/relationships/theme" Target="/ppt/slideMasters/theme/theme1.xml" Id="R4929eb3b3dfb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4c42ae8f9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6b509070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572df581a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917e3fab4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59bd99a37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bb1f64c74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1b7017bd4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9701f7112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TOMABELL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TOMABELL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84 027 219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88 735 298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AARVIK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Seafood People AS, Bradbenken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29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arild@maritimpark.no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