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b45404072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14712f9d34b27"/>
  </p:sldMasterIdLst>
  <p:sldIdLst>
    <p:sldId xmlns:r="http://schemas.openxmlformats.org/officeDocument/2006/relationships" id="256" r:id="R55ce3fc78f674e5f"/>
    <p:sldId xmlns:r="http://schemas.openxmlformats.org/officeDocument/2006/relationships" id="257" r:id="R75071ff6683c4c43"/>
    <p:sldId xmlns:r="http://schemas.openxmlformats.org/officeDocument/2006/relationships" id="258" r:id="Rd6265e19fe3047df"/>
    <p:sldId xmlns:r="http://schemas.openxmlformats.org/officeDocument/2006/relationships" id="259" r:id="R646532026cce49f7"/>
    <p:sldId xmlns:r="http://schemas.openxmlformats.org/officeDocument/2006/relationships" id="260" r:id="R02760f6f2b8a4859"/>
    <p:sldId xmlns:r="http://schemas.openxmlformats.org/officeDocument/2006/relationships" id="261" r:id="R7c46801e63f343ba"/>
    <p:sldId xmlns:r="http://schemas.openxmlformats.org/officeDocument/2006/relationships" id="262" r:id="Rc8d8c82d2058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14712f9d34b27" /><Relationship Type="http://schemas.openxmlformats.org/officeDocument/2006/relationships/slide" Target="/ppt/slides/slide1.xml" Id="R55ce3fc78f674e5f" /><Relationship Type="http://schemas.openxmlformats.org/officeDocument/2006/relationships/slide" Target="/ppt/slides/slide2.xml" Id="R75071ff6683c4c43" /><Relationship Type="http://schemas.openxmlformats.org/officeDocument/2006/relationships/slide" Target="/ppt/slides/slide3.xml" Id="Rd6265e19fe3047df" /><Relationship Type="http://schemas.openxmlformats.org/officeDocument/2006/relationships/slide" Target="/ppt/slides/slide4.xml" Id="R646532026cce49f7" /><Relationship Type="http://schemas.openxmlformats.org/officeDocument/2006/relationships/slide" Target="/ppt/slides/slide5.xml" Id="R02760f6f2b8a4859" /><Relationship Type="http://schemas.openxmlformats.org/officeDocument/2006/relationships/slide" Target="/ppt/slides/slide6.xml" Id="R7c46801e63f343ba" /><Relationship Type="http://schemas.openxmlformats.org/officeDocument/2006/relationships/slide" Target="/ppt/slides/slide7.xml" Id="Rc8d8c82d2058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782e4a21e42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af19c16b8465f" /><Relationship Type="http://schemas.openxmlformats.org/officeDocument/2006/relationships/theme" Target="/ppt/slideMasters/theme/theme1.xml" Id="R3020c2eb4a34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af19c16b8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7ec97b8d5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501867d2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e587e8c1a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812f6ec95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20818750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02a17829444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139696391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SPIRE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FALSTER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Falster, Dronning Eufemias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988 811 270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