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e51b767a8b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2f91b0add4455"/>
  </p:sldMasterIdLst>
  <p:sldIdLst>
    <p:sldId xmlns:r="http://schemas.openxmlformats.org/officeDocument/2006/relationships" id="256" r:id="R09f7e4927c6a49e7"/>
    <p:sldId xmlns:r="http://schemas.openxmlformats.org/officeDocument/2006/relationships" id="257" r:id="R4bf9ad86fab04ec2"/>
    <p:sldId xmlns:r="http://schemas.openxmlformats.org/officeDocument/2006/relationships" id="258" r:id="Rbbb869ec4eab4a9a"/>
    <p:sldId xmlns:r="http://schemas.openxmlformats.org/officeDocument/2006/relationships" id="259" r:id="Rb1e28061b1814b7e"/>
    <p:sldId xmlns:r="http://schemas.openxmlformats.org/officeDocument/2006/relationships" id="260" r:id="R12176ad07adb4b25"/>
    <p:sldId xmlns:r="http://schemas.openxmlformats.org/officeDocument/2006/relationships" id="261" r:id="Rea72654035354113"/>
    <p:sldId xmlns:r="http://schemas.openxmlformats.org/officeDocument/2006/relationships" id="262" r:id="R128d8229bc30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2f91b0add4455" /><Relationship Type="http://schemas.openxmlformats.org/officeDocument/2006/relationships/slide" Target="/ppt/slides/slide1.xml" Id="R09f7e4927c6a49e7" /><Relationship Type="http://schemas.openxmlformats.org/officeDocument/2006/relationships/slide" Target="/ppt/slides/slide2.xml" Id="R4bf9ad86fab04ec2" /><Relationship Type="http://schemas.openxmlformats.org/officeDocument/2006/relationships/slide" Target="/ppt/slides/slide3.xml" Id="Rbbb869ec4eab4a9a" /><Relationship Type="http://schemas.openxmlformats.org/officeDocument/2006/relationships/slide" Target="/ppt/slides/slide4.xml" Id="Rb1e28061b1814b7e" /><Relationship Type="http://schemas.openxmlformats.org/officeDocument/2006/relationships/slide" Target="/ppt/slides/slide5.xml" Id="R12176ad07adb4b25" /><Relationship Type="http://schemas.openxmlformats.org/officeDocument/2006/relationships/slide" Target="/ppt/slides/slide6.xml" Id="Rea72654035354113" /><Relationship Type="http://schemas.openxmlformats.org/officeDocument/2006/relationships/slide" Target="/ppt/slides/slide7.xml" Id="R128d8229bc30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460678fab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075b5c66d4148" /><Relationship Type="http://schemas.openxmlformats.org/officeDocument/2006/relationships/theme" Target="/ppt/slideMasters/theme/theme1.xml" Id="R428433421b0843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075b5c66d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69a05ffc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38398ee4a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a16149f79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933fe1f65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770be139b43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4af5ca0b2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3ef96b087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ØVSTEBØ-GRUPPEN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81 267 655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109 622 947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DANIEL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SISSEL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TORBEN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DANIEL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ENGLAFJELL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JULLEN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