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15fb3a0c394b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0f18b5e84344a2"/>
  </p:sldMasterIdLst>
  <p:sldIdLst>
    <p:sldId xmlns:r="http://schemas.openxmlformats.org/officeDocument/2006/relationships" id="256" r:id="R55111244e7514ffd"/>
    <p:sldId xmlns:r="http://schemas.openxmlformats.org/officeDocument/2006/relationships" id="257" r:id="R6236dcabfdf04436"/>
    <p:sldId xmlns:r="http://schemas.openxmlformats.org/officeDocument/2006/relationships" id="258" r:id="R3a4b55c2f4234a72"/>
    <p:sldId xmlns:r="http://schemas.openxmlformats.org/officeDocument/2006/relationships" id="259" r:id="R69b8289f30054479"/>
    <p:sldId xmlns:r="http://schemas.openxmlformats.org/officeDocument/2006/relationships" id="260" r:id="Raa83dfb9b6d44396"/>
    <p:sldId xmlns:r="http://schemas.openxmlformats.org/officeDocument/2006/relationships" id="261" r:id="Rb36261766e604937"/>
    <p:sldId xmlns:r="http://schemas.openxmlformats.org/officeDocument/2006/relationships" id="262" r:id="Rca22494de7d44c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f18b5e84344a2" /><Relationship Type="http://schemas.openxmlformats.org/officeDocument/2006/relationships/slide" Target="/ppt/slides/slide1.xml" Id="R55111244e7514ffd" /><Relationship Type="http://schemas.openxmlformats.org/officeDocument/2006/relationships/slide" Target="/ppt/slides/slide2.xml" Id="R6236dcabfdf04436" /><Relationship Type="http://schemas.openxmlformats.org/officeDocument/2006/relationships/slide" Target="/ppt/slides/slide3.xml" Id="R3a4b55c2f4234a72" /><Relationship Type="http://schemas.openxmlformats.org/officeDocument/2006/relationships/slide" Target="/ppt/slides/slide4.xml" Id="R69b8289f30054479" /><Relationship Type="http://schemas.openxmlformats.org/officeDocument/2006/relationships/slide" Target="/ppt/slides/slide5.xml" Id="Raa83dfb9b6d44396" /><Relationship Type="http://schemas.openxmlformats.org/officeDocument/2006/relationships/slide" Target="/ppt/slides/slide6.xml" Id="Rb36261766e604937" /><Relationship Type="http://schemas.openxmlformats.org/officeDocument/2006/relationships/slide" Target="/ppt/slides/slide7.xml" Id="Rca22494de7d44c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6cc7979e142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bc9924d3a49ae" /><Relationship Type="http://schemas.openxmlformats.org/officeDocument/2006/relationships/theme" Target="/ppt/slideMasters/theme/theme1.xml" Id="R9b76e6e83ff842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7bc9924d3a49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f18fa351945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40ed1ee0d48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ce2e8a1324e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0348ac49940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fd85b9c1e4e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23a78684943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6bffa119842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TORETO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61 366 760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61 819 542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MAGNE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REIN STORHAUG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TORD STORHAUG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TORLAUG STORHAUG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MAGNE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Orstadvegen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19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988 806 854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