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1cc5010d6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cc4a54481425a"/>
  </p:sldMasterIdLst>
  <p:sldIdLst>
    <p:sldId xmlns:r="http://schemas.openxmlformats.org/officeDocument/2006/relationships" id="256" r:id="Rdc586dac67914866"/>
    <p:sldId xmlns:r="http://schemas.openxmlformats.org/officeDocument/2006/relationships" id="257" r:id="Rb9b07525cbfe4ddb"/>
    <p:sldId xmlns:r="http://schemas.openxmlformats.org/officeDocument/2006/relationships" id="258" r:id="R3247903adafd4f37"/>
    <p:sldId xmlns:r="http://schemas.openxmlformats.org/officeDocument/2006/relationships" id="259" r:id="Re92348d38fc54463"/>
    <p:sldId xmlns:r="http://schemas.openxmlformats.org/officeDocument/2006/relationships" id="260" r:id="Rdf35f647b2e64189"/>
    <p:sldId xmlns:r="http://schemas.openxmlformats.org/officeDocument/2006/relationships" id="261" r:id="Rc9569f6833c241c5"/>
    <p:sldId xmlns:r="http://schemas.openxmlformats.org/officeDocument/2006/relationships" id="262" r:id="R04fdc9775a47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cc4a54481425a" /><Relationship Type="http://schemas.openxmlformats.org/officeDocument/2006/relationships/slide" Target="/ppt/slides/slide1.xml" Id="Rdc586dac67914866" /><Relationship Type="http://schemas.openxmlformats.org/officeDocument/2006/relationships/slide" Target="/ppt/slides/slide2.xml" Id="Rb9b07525cbfe4ddb" /><Relationship Type="http://schemas.openxmlformats.org/officeDocument/2006/relationships/slide" Target="/ppt/slides/slide3.xml" Id="R3247903adafd4f37" /><Relationship Type="http://schemas.openxmlformats.org/officeDocument/2006/relationships/slide" Target="/ppt/slides/slide4.xml" Id="Re92348d38fc54463" /><Relationship Type="http://schemas.openxmlformats.org/officeDocument/2006/relationships/slide" Target="/ppt/slides/slide5.xml" Id="Rdf35f647b2e64189" /><Relationship Type="http://schemas.openxmlformats.org/officeDocument/2006/relationships/slide" Target="/ppt/slides/slide6.xml" Id="Rc9569f6833c241c5" /><Relationship Type="http://schemas.openxmlformats.org/officeDocument/2006/relationships/slide" Target="/ppt/slides/slide7.xml" Id="R04fdc9775a47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e60fc287d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ec72afef4dd9" /><Relationship Type="http://schemas.openxmlformats.org/officeDocument/2006/relationships/theme" Target="/ppt/slideMasters/theme/theme1.xml" Id="Rb2ba66afe46c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5ec72afef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878a2e22b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e2a54d023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e96f01b3b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a33e0f63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d308464b3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fb2f170b4d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ecb63d95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LEGA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17 238 310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21 563 509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GRAVRÅK LEIDULF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Leidulf Gravråk, Kregnesvegen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leidulf.gravrak@kvaerner.com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