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4e611abd044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a4fee7c6a4868"/>
  </p:sldMasterIdLst>
  <p:sldIdLst>
    <p:sldId xmlns:r="http://schemas.openxmlformats.org/officeDocument/2006/relationships" id="256" r:id="R2396681a4b324ad5"/>
    <p:sldId xmlns:r="http://schemas.openxmlformats.org/officeDocument/2006/relationships" id="257" r:id="Ra7e046a1d36c4815"/>
    <p:sldId xmlns:r="http://schemas.openxmlformats.org/officeDocument/2006/relationships" id="258" r:id="R1ec863395dbe4823"/>
    <p:sldId xmlns:r="http://schemas.openxmlformats.org/officeDocument/2006/relationships" id="259" r:id="R5723167361504511"/>
    <p:sldId xmlns:r="http://schemas.openxmlformats.org/officeDocument/2006/relationships" id="260" r:id="Rea41fb3db77f4300"/>
    <p:sldId xmlns:r="http://schemas.openxmlformats.org/officeDocument/2006/relationships" id="261" r:id="R49dfb28479144422"/>
    <p:sldId xmlns:r="http://schemas.openxmlformats.org/officeDocument/2006/relationships" id="262" r:id="R0f146445c38042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a4fee7c6a4868" /><Relationship Type="http://schemas.openxmlformats.org/officeDocument/2006/relationships/slide" Target="/ppt/slides/slide1.xml" Id="R2396681a4b324ad5" /><Relationship Type="http://schemas.openxmlformats.org/officeDocument/2006/relationships/slide" Target="/ppt/slides/slide2.xml" Id="Ra7e046a1d36c4815" /><Relationship Type="http://schemas.openxmlformats.org/officeDocument/2006/relationships/slide" Target="/ppt/slides/slide3.xml" Id="R1ec863395dbe4823" /><Relationship Type="http://schemas.openxmlformats.org/officeDocument/2006/relationships/slide" Target="/ppt/slides/slide4.xml" Id="R5723167361504511" /><Relationship Type="http://schemas.openxmlformats.org/officeDocument/2006/relationships/slide" Target="/ppt/slides/slide5.xml" Id="Rea41fb3db77f4300" /><Relationship Type="http://schemas.openxmlformats.org/officeDocument/2006/relationships/slide" Target="/ppt/slides/slide6.xml" Id="R49dfb28479144422" /><Relationship Type="http://schemas.openxmlformats.org/officeDocument/2006/relationships/slide" Target="/ppt/slides/slide7.xml" Id="R0f146445c38042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50417e23604a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1fe7918b49bc" /><Relationship Type="http://schemas.openxmlformats.org/officeDocument/2006/relationships/theme" Target="/ppt/slideMasters/theme/theme1.xml" Id="Rb6054d65451a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581fe7918b49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978aa6fe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344a7f059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4479c40d5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b268eaac941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fbfe53e0c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4d97f46124e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f01bc2b6245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LORD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LORD EIENDOM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10 439 554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−6 384 629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63 017 950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451 527 639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668 788 272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ANTONSEN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Terminalen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7080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48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988 802 093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LORD EIENDOM AS</a:t>
            </a:r>
          </a:p>
        </p:txBody>
      </p:sp>
    </p:spTree>
  </p:cSld>
  <p:clrMapOvr>
    <a:masterClrMapping xmlns:a="http://schemas.openxmlformats.org/drawingml/2006/main"/>
  </p:clrMapOvr>
</p:sld>
</file>