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1c9c22cbd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d73df9b0a4615"/>
  </p:sldMasterIdLst>
  <p:sldIdLst>
    <p:sldId xmlns:r="http://schemas.openxmlformats.org/officeDocument/2006/relationships" id="256" r:id="R5c31548d2fdf40f7"/>
    <p:sldId xmlns:r="http://schemas.openxmlformats.org/officeDocument/2006/relationships" id="257" r:id="Rf551c29bc7af4649"/>
    <p:sldId xmlns:r="http://schemas.openxmlformats.org/officeDocument/2006/relationships" id="258" r:id="R83bf2996d2ba4830"/>
    <p:sldId xmlns:r="http://schemas.openxmlformats.org/officeDocument/2006/relationships" id="259" r:id="Rae0e1a6770e449e1"/>
    <p:sldId xmlns:r="http://schemas.openxmlformats.org/officeDocument/2006/relationships" id="260" r:id="Re37cb8c769c147ff"/>
    <p:sldId xmlns:r="http://schemas.openxmlformats.org/officeDocument/2006/relationships" id="261" r:id="Rbb1bb0c1262a4069"/>
    <p:sldId xmlns:r="http://schemas.openxmlformats.org/officeDocument/2006/relationships" id="262" r:id="Rb8a0f6eda59b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d73df9b0a4615" /><Relationship Type="http://schemas.openxmlformats.org/officeDocument/2006/relationships/slide" Target="/ppt/slides/slide1.xml" Id="R5c31548d2fdf40f7" /><Relationship Type="http://schemas.openxmlformats.org/officeDocument/2006/relationships/slide" Target="/ppt/slides/slide2.xml" Id="Rf551c29bc7af4649" /><Relationship Type="http://schemas.openxmlformats.org/officeDocument/2006/relationships/slide" Target="/ppt/slides/slide3.xml" Id="R83bf2996d2ba4830" /><Relationship Type="http://schemas.openxmlformats.org/officeDocument/2006/relationships/slide" Target="/ppt/slides/slide4.xml" Id="Rae0e1a6770e449e1" /><Relationship Type="http://schemas.openxmlformats.org/officeDocument/2006/relationships/slide" Target="/ppt/slides/slide5.xml" Id="Re37cb8c769c147ff" /><Relationship Type="http://schemas.openxmlformats.org/officeDocument/2006/relationships/slide" Target="/ppt/slides/slide6.xml" Id="Rbb1bb0c1262a4069" /><Relationship Type="http://schemas.openxmlformats.org/officeDocument/2006/relationships/slide" Target="/ppt/slides/slide7.xml" Id="Rb8a0f6eda59b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2ae0584f4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998e50de4a94" /><Relationship Type="http://schemas.openxmlformats.org/officeDocument/2006/relationships/theme" Target="/ppt/slideMasters/theme/theme1.xml" Id="R279eb02b818e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6998e50de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c2ad220f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f15810fd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dd612e2d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2752ceec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a84bd224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4d8ec6c7b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6fd36df9e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BERGEN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BERGEN AIRPORT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102 380 545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28 481 469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551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cl.bergen.airport@choice.no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