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04b1b652b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46d0905a84480"/>
  </p:sldMasterIdLst>
  <p:sldIdLst>
    <p:sldId xmlns:r="http://schemas.openxmlformats.org/officeDocument/2006/relationships" id="256" r:id="R2ce55df863ac4fbc"/>
    <p:sldId xmlns:r="http://schemas.openxmlformats.org/officeDocument/2006/relationships" id="257" r:id="R1c586481d5f74141"/>
    <p:sldId xmlns:r="http://schemas.openxmlformats.org/officeDocument/2006/relationships" id="258" r:id="R82c17a1beecd4db1"/>
    <p:sldId xmlns:r="http://schemas.openxmlformats.org/officeDocument/2006/relationships" id="259" r:id="R0b5ed8afcf104b66"/>
    <p:sldId xmlns:r="http://schemas.openxmlformats.org/officeDocument/2006/relationships" id="260" r:id="R19fd5628550f4fc8"/>
    <p:sldId xmlns:r="http://schemas.openxmlformats.org/officeDocument/2006/relationships" id="261" r:id="R7545ae116552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46d0905a84480" /><Relationship Type="http://schemas.openxmlformats.org/officeDocument/2006/relationships/slide" Target="/ppt/slides/slide1.xml" Id="R2ce55df863ac4fbc" /><Relationship Type="http://schemas.openxmlformats.org/officeDocument/2006/relationships/slide" Target="/ppt/slides/slide2.xml" Id="R1c586481d5f74141" /><Relationship Type="http://schemas.openxmlformats.org/officeDocument/2006/relationships/slide" Target="/ppt/slides/slide3.xml" Id="R82c17a1beecd4db1" /><Relationship Type="http://schemas.openxmlformats.org/officeDocument/2006/relationships/slide" Target="/ppt/slides/slide4.xml" Id="R0b5ed8afcf104b66" /><Relationship Type="http://schemas.openxmlformats.org/officeDocument/2006/relationships/slide" Target="/ppt/slides/slide5.xml" Id="R19fd5628550f4fc8" /><Relationship Type="http://schemas.openxmlformats.org/officeDocument/2006/relationships/slide" Target="/ppt/slides/slide6.xml" Id="R7545ae116552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9c8475ebe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5bffdfdd744f6" /><Relationship Type="http://schemas.openxmlformats.org/officeDocument/2006/relationships/theme" Target="/ppt/slideMasters/theme/theme1.xml" Id="R494367d40bd5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5bffdfdd7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879562266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f4726b306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39fb500d4d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410d5789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5b69d26f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578468561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BERGEN AIRPORT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551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cl.bergen.airport@choice.no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