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c74d26dc6a40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dc557798fe44b7"/>
  </p:sldMasterIdLst>
  <p:sldIdLst>
    <p:sldId xmlns:r="http://schemas.openxmlformats.org/officeDocument/2006/relationships" id="256" r:id="R219e89601e044d11"/>
    <p:sldId xmlns:r="http://schemas.openxmlformats.org/officeDocument/2006/relationships" id="257" r:id="R3591de1066f14da8"/>
    <p:sldId xmlns:r="http://schemas.openxmlformats.org/officeDocument/2006/relationships" id="258" r:id="R1a44ea2fcf814cf2"/>
    <p:sldId xmlns:r="http://schemas.openxmlformats.org/officeDocument/2006/relationships" id="259" r:id="Rc0640671de5f4602"/>
    <p:sldId xmlns:r="http://schemas.openxmlformats.org/officeDocument/2006/relationships" id="260" r:id="Rd6d5404fe2d54e96"/>
    <p:sldId xmlns:r="http://schemas.openxmlformats.org/officeDocument/2006/relationships" id="261" r:id="Rd79640c595714b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dc557798fe44b7" /><Relationship Type="http://schemas.openxmlformats.org/officeDocument/2006/relationships/slide" Target="/ppt/slides/slide1.xml" Id="R219e89601e044d11" /><Relationship Type="http://schemas.openxmlformats.org/officeDocument/2006/relationships/slide" Target="/ppt/slides/slide2.xml" Id="R3591de1066f14da8" /><Relationship Type="http://schemas.openxmlformats.org/officeDocument/2006/relationships/slide" Target="/ppt/slides/slide3.xml" Id="R1a44ea2fcf814cf2" /><Relationship Type="http://schemas.openxmlformats.org/officeDocument/2006/relationships/slide" Target="/ppt/slides/slide4.xml" Id="Rc0640671de5f4602" /><Relationship Type="http://schemas.openxmlformats.org/officeDocument/2006/relationships/slide" Target="/ppt/slides/slide5.xml" Id="Rd6d5404fe2d54e96" /><Relationship Type="http://schemas.openxmlformats.org/officeDocument/2006/relationships/slide" Target="/ppt/slides/slide6.xml" Id="Rd79640c595714b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96ee95eb1c41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21eb7e7bb4cad" /><Relationship Type="http://schemas.openxmlformats.org/officeDocument/2006/relationships/theme" Target="/ppt/slideMasters/theme/theme1.xml" Id="Rf5c9d3c206dd45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321eb7e7bb4c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725acb1124b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4804a6a3f746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3bc678b1941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2a0974f0e41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673cb67f445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fff0f410b4e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LEOPOLD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Gyldenløves gate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988 797 170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