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875611c1864a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8a4f571d694398"/>
  </p:sldMasterIdLst>
  <p:sldIdLst>
    <p:sldId xmlns:r="http://schemas.openxmlformats.org/officeDocument/2006/relationships" id="256" r:id="R8a785cd65c8e4088"/>
    <p:sldId xmlns:r="http://schemas.openxmlformats.org/officeDocument/2006/relationships" id="257" r:id="Ra0489ad097774f6e"/>
    <p:sldId xmlns:r="http://schemas.openxmlformats.org/officeDocument/2006/relationships" id="258" r:id="Re98ce21c210245c6"/>
    <p:sldId xmlns:r="http://schemas.openxmlformats.org/officeDocument/2006/relationships" id="259" r:id="Rab03c6ad8037408f"/>
    <p:sldId xmlns:r="http://schemas.openxmlformats.org/officeDocument/2006/relationships" id="260" r:id="Rac5258c790094977"/>
    <p:sldId xmlns:r="http://schemas.openxmlformats.org/officeDocument/2006/relationships" id="261" r:id="R2358d471acce48d0"/>
    <p:sldId xmlns:r="http://schemas.openxmlformats.org/officeDocument/2006/relationships" id="262" r:id="R3c12896570e74c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a4f571d694398" /><Relationship Type="http://schemas.openxmlformats.org/officeDocument/2006/relationships/slide" Target="/ppt/slides/slide1.xml" Id="R8a785cd65c8e4088" /><Relationship Type="http://schemas.openxmlformats.org/officeDocument/2006/relationships/slide" Target="/ppt/slides/slide2.xml" Id="Ra0489ad097774f6e" /><Relationship Type="http://schemas.openxmlformats.org/officeDocument/2006/relationships/slide" Target="/ppt/slides/slide3.xml" Id="Re98ce21c210245c6" /><Relationship Type="http://schemas.openxmlformats.org/officeDocument/2006/relationships/slide" Target="/ppt/slides/slide4.xml" Id="Rab03c6ad8037408f" /><Relationship Type="http://schemas.openxmlformats.org/officeDocument/2006/relationships/slide" Target="/ppt/slides/slide5.xml" Id="Rac5258c790094977" /><Relationship Type="http://schemas.openxmlformats.org/officeDocument/2006/relationships/slide" Target="/ppt/slides/slide6.xml" Id="R2358d471acce48d0" /><Relationship Type="http://schemas.openxmlformats.org/officeDocument/2006/relationships/slide" Target="/ppt/slides/slide7.xml" Id="R3c12896570e74c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881d799b24b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4c5123e1a4de8" /><Relationship Type="http://schemas.openxmlformats.org/officeDocument/2006/relationships/theme" Target="/ppt/slideMasters/theme/theme1.xml" Id="R7098c123a24449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74c5123e1a4d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bff6c714d44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1e296da494e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efec5f25947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8ad82ad004c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4b184787e4e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c4a60039745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954c9cf8e43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COLLEGIUM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REVISJON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30 514 526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6 257 964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4 835 418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3 474 646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13 165 563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LANGESKOGEN HOLDING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ÅSMUND LUND ISAKSEN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HUGAAS MYRDAL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ANETTE ANTHONISEN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NAMDAL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Kråkenes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988 782 041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