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685ac8894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e8ecf46cd4bca"/>
  </p:sldMasterIdLst>
  <p:sldIdLst>
    <p:sldId xmlns:r="http://schemas.openxmlformats.org/officeDocument/2006/relationships" id="256" r:id="Rfe19a60296044d4a"/>
    <p:sldId xmlns:r="http://schemas.openxmlformats.org/officeDocument/2006/relationships" id="257" r:id="Ra2bbe28b1ad54079"/>
    <p:sldId xmlns:r="http://schemas.openxmlformats.org/officeDocument/2006/relationships" id="258" r:id="R782e6cbd4acd442c"/>
    <p:sldId xmlns:r="http://schemas.openxmlformats.org/officeDocument/2006/relationships" id="259" r:id="Rdcb4aba20de243b5"/>
    <p:sldId xmlns:r="http://schemas.openxmlformats.org/officeDocument/2006/relationships" id="260" r:id="Rdb847104abee48b6"/>
    <p:sldId xmlns:r="http://schemas.openxmlformats.org/officeDocument/2006/relationships" id="261" r:id="R80544973d0f84216"/>
    <p:sldId xmlns:r="http://schemas.openxmlformats.org/officeDocument/2006/relationships" id="262" r:id="Rcbeb5c4782fd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e8ecf46cd4bca" /><Relationship Type="http://schemas.openxmlformats.org/officeDocument/2006/relationships/slide" Target="/ppt/slides/slide1.xml" Id="Rfe19a60296044d4a" /><Relationship Type="http://schemas.openxmlformats.org/officeDocument/2006/relationships/slide" Target="/ppt/slides/slide2.xml" Id="Ra2bbe28b1ad54079" /><Relationship Type="http://schemas.openxmlformats.org/officeDocument/2006/relationships/slide" Target="/ppt/slides/slide3.xml" Id="R782e6cbd4acd442c" /><Relationship Type="http://schemas.openxmlformats.org/officeDocument/2006/relationships/slide" Target="/ppt/slides/slide4.xml" Id="Rdcb4aba20de243b5" /><Relationship Type="http://schemas.openxmlformats.org/officeDocument/2006/relationships/slide" Target="/ppt/slides/slide5.xml" Id="Rdb847104abee48b6" /><Relationship Type="http://schemas.openxmlformats.org/officeDocument/2006/relationships/slide" Target="/ppt/slides/slide6.xml" Id="R80544973d0f84216" /><Relationship Type="http://schemas.openxmlformats.org/officeDocument/2006/relationships/slide" Target="/ppt/slides/slide7.xml" Id="Rcbeb5c4782fd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3dccbd6b6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2abbc64f4184" /><Relationship Type="http://schemas.openxmlformats.org/officeDocument/2006/relationships/theme" Target="/ppt/slideMasters/theme/theme1.xml" Id="Re34c5c0ebbde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e2abbc64f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f82ed706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bd1639ee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20c911ab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f2e9e429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c39d3ff9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1f82c17c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bb69127e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SIMONE MØKSTER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KAJSA MØKSTER SJUVE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