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8fb686497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9f5c2ad7248fc"/>
  </p:sldMasterIdLst>
  <p:sldIdLst>
    <p:sldId xmlns:r="http://schemas.openxmlformats.org/officeDocument/2006/relationships" id="256" r:id="R807fe2b24bd142e4"/>
    <p:sldId xmlns:r="http://schemas.openxmlformats.org/officeDocument/2006/relationships" id="257" r:id="Re30a5927d265475f"/>
    <p:sldId xmlns:r="http://schemas.openxmlformats.org/officeDocument/2006/relationships" id="258" r:id="Rfe07ade50ae449d1"/>
    <p:sldId xmlns:r="http://schemas.openxmlformats.org/officeDocument/2006/relationships" id="259" r:id="R51d05787916d4ea4"/>
    <p:sldId xmlns:r="http://schemas.openxmlformats.org/officeDocument/2006/relationships" id="260" r:id="R217066c7f0034f80"/>
    <p:sldId xmlns:r="http://schemas.openxmlformats.org/officeDocument/2006/relationships" id="261" r:id="R8f66131dfa8e4bbd"/>
    <p:sldId xmlns:r="http://schemas.openxmlformats.org/officeDocument/2006/relationships" id="262" r:id="R35213d256738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9f5c2ad7248fc" /><Relationship Type="http://schemas.openxmlformats.org/officeDocument/2006/relationships/slide" Target="/ppt/slides/slide1.xml" Id="R807fe2b24bd142e4" /><Relationship Type="http://schemas.openxmlformats.org/officeDocument/2006/relationships/slide" Target="/ppt/slides/slide2.xml" Id="Re30a5927d265475f" /><Relationship Type="http://schemas.openxmlformats.org/officeDocument/2006/relationships/slide" Target="/ppt/slides/slide3.xml" Id="Rfe07ade50ae449d1" /><Relationship Type="http://schemas.openxmlformats.org/officeDocument/2006/relationships/slide" Target="/ppt/slides/slide4.xml" Id="R51d05787916d4ea4" /><Relationship Type="http://schemas.openxmlformats.org/officeDocument/2006/relationships/slide" Target="/ppt/slides/slide5.xml" Id="R217066c7f0034f80" /><Relationship Type="http://schemas.openxmlformats.org/officeDocument/2006/relationships/slide" Target="/ppt/slides/slide6.xml" Id="R8f66131dfa8e4bbd" /><Relationship Type="http://schemas.openxmlformats.org/officeDocument/2006/relationships/slide" Target="/ppt/slides/slide7.xml" Id="R35213d256738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3065d25b2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97fb626c547e3" /><Relationship Type="http://schemas.openxmlformats.org/officeDocument/2006/relationships/theme" Target="/ppt/slideMasters/theme/theme1.xml" Id="R738e262ec979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97fb626c5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9e6f8ef5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ac8750a33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0c65de7c8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7c7ab9b9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3827ce7d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de718bc4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1b744933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