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1e0ea11ed748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27fa3295cf411a"/>
  </p:sldMasterIdLst>
  <p:sldIdLst>
    <p:sldId xmlns:r="http://schemas.openxmlformats.org/officeDocument/2006/relationships" id="256" r:id="Ref23b095a25a4c3e"/>
    <p:sldId xmlns:r="http://schemas.openxmlformats.org/officeDocument/2006/relationships" id="257" r:id="Rab2fe35318884a01"/>
    <p:sldId xmlns:r="http://schemas.openxmlformats.org/officeDocument/2006/relationships" id="258" r:id="R986d7be61191417a"/>
    <p:sldId xmlns:r="http://schemas.openxmlformats.org/officeDocument/2006/relationships" id="259" r:id="R35de4f1129574426"/>
    <p:sldId xmlns:r="http://schemas.openxmlformats.org/officeDocument/2006/relationships" id="260" r:id="R97e87f7e667949bb"/>
    <p:sldId xmlns:r="http://schemas.openxmlformats.org/officeDocument/2006/relationships" id="261" r:id="Rb12180c07bba4c51"/>
    <p:sldId xmlns:r="http://schemas.openxmlformats.org/officeDocument/2006/relationships" id="262" r:id="Refaf619134bb43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7fa3295cf411a" /><Relationship Type="http://schemas.openxmlformats.org/officeDocument/2006/relationships/slide" Target="/ppt/slides/slide1.xml" Id="Ref23b095a25a4c3e" /><Relationship Type="http://schemas.openxmlformats.org/officeDocument/2006/relationships/slide" Target="/ppt/slides/slide2.xml" Id="Rab2fe35318884a01" /><Relationship Type="http://schemas.openxmlformats.org/officeDocument/2006/relationships/slide" Target="/ppt/slides/slide3.xml" Id="R986d7be61191417a" /><Relationship Type="http://schemas.openxmlformats.org/officeDocument/2006/relationships/slide" Target="/ppt/slides/slide4.xml" Id="R35de4f1129574426" /><Relationship Type="http://schemas.openxmlformats.org/officeDocument/2006/relationships/slide" Target="/ppt/slides/slide5.xml" Id="R97e87f7e667949bb" /><Relationship Type="http://schemas.openxmlformats.org/officeDocument/2006/relationships/slide" Target="/ppt/slides/slide6.xml" Id="Rb12180c07bba4c51" /><Relationship Type="http://schemas.openxmlformats.org/officeDocument/2006/relationships/slide" Target="/ppt/slides/slide7.xml" Id="Refaf619134bb43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358150e2e045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0668efa08408b" /><Relationship Type="http://schemas.openxmlformats.org/officeDocument/2006/relationships/theme" Target="/ppt/slideMasters/theme/theme1.xml" Id="Re15e542337264e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20668efa0840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c162f446a4a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e088fc9ad45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3cc493a284c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d5b9bc98e46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f89acebae44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6e069a8394c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d4d34343047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BØMA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4 080 121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22 064 777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24 364 777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WINTHER JAN BØRRE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Børre Winther, Lumber brygge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988 767 646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