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742b57a38a42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0f67dd38d84224"/>
  </p:sldMasterIdLst>
  <p:sldIdLst>
    <p:sldId xmlns:r="http://schemas.openxmlformats.org/officeDocument/2006/relationships" id="256" r:id="Rd3078f71f3724bf0"/>
    <p:sldId xmlns:r="http://schemas.openxmlformats.org/officeDocument/2006/relationships" id="257" r:id="R1e2ae8a62a3445ee"/>
    <p:sldId xmlns:r="http://schemas.openxmlformats.org/officeDocument/2006/relationships" id="258" r:id="R7c43873deda548b3"/>
    <p:sldId xmlns:r="http://schemas.openxmlformats.org/officeDocument/2006/relationships" id="259" r:id="R810317ae1c934cdd"/>
    <p:sldId xmlns:r="http://schemas.openxmlformats.org/officeDocument/2006/relationships" id="260" r:id="Rc580967c32c84a3a"/>
    <p:sldId xmlns:r="http://schemas.openxmlformats.org/officeDocument/2006/relationships" id="261" r:id="R04761d01fc2f49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0f67dd38d84224" /><Relationship Type="http://schemas.openxmlformats.org/officeDocument/2006/relationships/slide" Target="/ppt/slides/slide1.xml" Id="Rd3078f71f3724bf0" /><Relationship Type="http://schemas.openxmlformats.org/officeDocument/2006/relationships/slide" Target="/ppt/slides/slide2.xml" Id="R1e2ae8a62a3445ee" /><Relationship Type="http://schemas.openxmlformats.org/officeDocument/2006/relationships/slide" Target="/ppt/slides/slide3.xml" Id="R7c43873deda548b3" /><Relationship Type="http://schemas.openxmlformats.org/officeDocument/2006/relationships/slide" Target="/ppt/slides/slide4.xml" Id="R810317ae1c934cdd" /><Relationship Type="http://schemas.openxmlformats.org/officeDocument/2006/relationships/slide" Target="/ppt/slides/slide5.xml" Id="Rc580967c32c84a3a" /><Relationship Type="http://schemas.openxmlformats.org/officeDocument/2006/relationships/slide" Target="/ppt/slides/slide6.xml" Id="R04761d01fc2f49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9ac36102e84a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6a3dd85b84356" /><Relationship Type="http://schemas.openxmlformats.org/officeDocument/2006/relationships/theme" Target="/ppt/slideMasters/theme/theme1.xml" Id="Rae79dbf520df4e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a6a3dd85b843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8d27671884f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51a655f3745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2afb09d614d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3468e91ea4d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a284d29994d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c7364a3d44f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Børre Winther, Lumber brygge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988 767 646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