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d3cb435e2546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042e50f0dc4c9c"/>
  </p:sldMasterIdLst>
  <p:sldIdLst>
    <p:sldId xmlns:r="http://schemas.openxmlformats.org/officeDocument/2006/relationships" id="256" r:id="R872996baa1f74f4b"/>
    <p:sldId xmlns:r="http://schemas.openxmlformats.org/officeDocument/2006/relationships" id="257" r:id="Rd0376a0929534852"/>
    <p:sldId xmlns:r="http://schemas.openxmlformats.org/officeDocument/2006/relationships" id="258" r:id="Rc801b4f702de4582"/>
    <p:sldId xmlns:r="http://schemas.openxmlformats.org/officeDocument/2006/relationships" id="259" r:id="R5aca66f29807488a"/>
    <p:sldId xmlns:r="http://schemas.openxmlformats.org/officeDocument/2006/relationships" id="260" r:id="Rf6540d9a3dec4b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042e50f0dc4c9c" /><Relationship Type="http://schemas.openxmlformats.org/officeDocument/2006/relationships/slide" Target="/ppt/slides/slide1.xml" Id="R872996baa1f74f4b" /><Relationship Type="http://schemas.openxmlformats.org/officeDocument/2006/relationships/slide" Target="/ppt/slides/slide2.xml" Id="Rd0376a0929534852" /><Relationship Type="http://schemas.openxmlformats.org/officeDocument/2006/relationships/slide" Target="/ppt/slides/slide3.xml" Id="Rc801b4f702de4582" /><Relationship Type="http://schemas.openxmlformats.org/officeDocument/2006/relationships/slide" Target="/ppt/slides/slide4.xml" Id="R5aca66f29807488a" /><Relationship Type="http://schemas.openxmlformats.org/officeDocument/2006/relationships/slide" Target="/ppt/slides/slide5.xml" Id="Rf6540d9a3dec4b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edf03ca0b146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621232e9f4cb2" /><Relationship Type="http://schemas.openxmlformats.org/officeDocument/2006/relationships/theme" Target="/ppt/slideMasters/theme/theme1.xml" Id="Re74c5354482f4f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0621232e9f4c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14b784a8ac41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fb2e32e82b46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dc074598d34a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babe77b354e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19f140aaf647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P7 KRISTEN RIKSRADIO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P7 KRISTEN RIKSRADIO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P7 KRISTEN RIKSRADIO ble etablert [år] og holder til i Straume.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P7 KRISTEN RIKSRADIO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P7 KRISTEN RIKSRADIO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P7 KRISTEN RIKSRADIO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Idrettsvegen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5353 Straume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32 17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post@p7.no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www.p7.no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988 755 109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P7 KRISTEN RIKSRADIO</a:t>
            </a:r>
          </a:p>
        </p:txBody>
      </p:sp>
    </p:spTree>
  </p:cSld>
  <p:clrMapOvr>
    <a:masterClrMapping xmlns:a="http://schemas.openxmlformats.org/drawingml/2006/main"/>
  </p:clrMapOvr>
</p:sld>
</file>