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e6a9a2e93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ba5009ca44bd9"/>
  </p:sldMasterIdLst>
  <p:sldIdLst>
    <p:sldId xmlns:r="http://schemas.openxmlformats.org/officeDocument/2006/relationships" id="256" r:id="R64c60ad3e5264649"/>
    <p:sldId xmlns:r="http://schemas.openxmlformats.org/officeDocument/2006/relationships" id="257" r:id="R4eb1561b08d14b97"/>
    <p:sldId xmlns:r="http://schemas.openxmlformats.org/officeDocument/2006/relationships" id="258" r:id="R275f23db66764835"/>
    <p:sldId xmlns:r="http://schemas.openxmlformats.org/officeDocument/2006/relationships" id="259" r:id="R0627575e989342dd"/>
    <p:sldId xmlns:r="http://schemas.openxmlformats.org/officeDocument/2006/relationships" id="260" r:id="Re3d469a93c434a48"/>
    <p:sldId xmlns:r="http://schemas.openxmlformats.org/officeDocument/2006/relationships" id="261" r:id="R1150ff53cdcc4f76"/>
    <p:sldId xmlns:r="http://schemas.openxmlformats.org/officeDocument/2006/relationships" id="262" r:id="Rb2b653015c64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ba5009ca44bd9" /><Relationship Type="http://schemas.openxmlformats.org/officeDocument/2006/relationships/slide" Target="/ppt/slides/slide1.xml" Id="R64c60ad3e5264649" /><Relationship Type="http://schemas.openxmlformats.org/officeDocument/2006/relationships/slide" Target="/ppt/slides/slide2.xml" Id="R4eb1561b08d14b97" /><Relationship Type="http://schemas.openxmlformats.org/officeDocument/2006/relationships/slide" Target="/ppt/slides/slide3.xml" Id="R275f23db66764835" /><Relationship Type="http://schemas.openxmlformats.org/officeDocument/2006/relationships/slide" Target="/ppt/slides/slide4.xml" Id="R0627575e989342dd" /><Relationship Type="http://schemas.openxmlformats.org/officeDocument/2006/relationships/slide" Target="/ppt/slides/slide5.xml" Id="Re3d469a93c434a48" /><Relationship Type="http://schemas.openxmlformats.org/officeDocument/2006/relationships/slide" Target="/ppt/slides/slide6.xml" Id="R1150ff53cdcc4f76" /><Relationship Type="http://schemas.openxmlformats.org/officeDocument/2006/relationships/slide" Target="/ppt/slides/slide7.xml" Id="Rb2b653015c64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9478b9c35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ee58fd26a48ff" /><Relationship Type="http://schemas.openxmlformats.org/officeDocument/2006/relationships/theme" Target="/ppt/slideMasters/theme/theme1.xml" Id="Refc8e646c720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7ee58fd26a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68cc73c3e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248105fe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e088aab18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ac4c5c505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d7a7fdadf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26986518441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2cf8e84b2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23 914 702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258 283 335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285 142 481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HALVORSEN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NILS-PETTER HALVORSEN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MØEN HALVORSEN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HALVORSEN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NILS-PETTER HALVORSEN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MØEN HALVORSEN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Bøneslien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5155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27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988 752 983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