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e46cca19cc48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a8ab65bac5439b"/>
  </p:sldMasterIdLst>
  <p:sldIdLst>
    <p:sldId xmlns:r="http://schemas.openxmlformats.org/officeDocument/2006/relationships" id="256" r:id="R875efd34d7c744b4"/>
    <p:sldId xmlns:r="http://schemas.openxmlformats.org/officeDocument/2006/relationships" id="257" r:id="R14da6a63d4d04a04"/>
    <p:sldId xmlns:r="http://schemas.openxmlformats.org/officeDocument/2006/relationships" id="258" r:id="R58d26c0da6384bf2"/>
    <p:sldId xmlns:r="http://schemas.openxmlformats.org/officeDocument/2006/relationships" id="259" r:id="Ref019c4aafdb4f2e"/>
    <p:sldId xmlns:r="http://schemas.openxmlformats.org/officeDocument/2006/relationships" id="260" r:id="R4b50b15cc595448d"/>
    <p:sldId xmlns:r="http://schemas.openxmlformats.org/officeDocument/2006/relationships" id="261" r:id="R724559ef488c40e2"/>
    <p:sldId xmlns:r="http://schemas.openxmlformats.org/officeDocument/2006/relationships" id="262" r:id="R3daebc901c284f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8ab65bac5439b" /><Relationship Type="http://schemas.openxmlformats.org/officeDocument/2006/relationships/slide" Target="/ppt/slides/slide1.xml" Id="R875efd34d7c744b4" /><Relationship Type="http://schemas.openxmlformats.org/officeDocument/2006/relationships/slide" Target="/ppt/slides/slide2.xml" Id="R14da6a63d4d04a04" /><Relationship Type="http://schemas.openxmlformats.org/officeDocument/2006/relationships/slide" Target="/ppt/slides/slide3.xml" Id="R58d26c0da6384bf2" /><Relationship Type="http://schemas.openxmlformats.org/officeDocument/2006/relationships/slide" Target="/ppt/slides/slide4.xml" Id="Ref019c4aafdb4f2e" /><Relationship Type="http://schemas.openxmlformats.org/officeDocument/2006/relationships/slide" Target="/ppt/slides/slide5.xml" Id="R4b50b15cc595448d" /><Relationship Type="http://schemas.openxmlformats.org/officeDocument/2006/relationships/slide" Target="/ppt/slides/slide6.xml" Id="R724559ef488c40e2" /><Relationship Type="http://schemas.openxmlformats.org/officeDocument/2006/relationships/slide" Target="/ppt/slides/slide7.xml" Id="R3daebc901c284f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d2947ea0948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4ec0bb6564042" /><Relationship Type="http://schemas.openxmlformats.org/officeDocument/2006/relationships/theme" Target="/ppt/slideMasters/theme/theme1.xml" Id="R30cfc081189f43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b4ec0bb65640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b3352d2a647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686e67fcc4d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2ab3b6ddd41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6703dec0c41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a3b08003142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00f458ebf48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d0f88b94044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ESPEDAL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&amp; 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368 933 116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362 192 144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326 642 551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1 349 696 401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1 444 880 871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988 742 945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