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9335bd19c840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fab7082461461b"/>
  </p:sldMasterIdLst>
  <p:sldIdLst>
    <p:sldId xmlns:r="http://schemas.openxmlformats.org/officeDocument/2006/relationships" id="256" r:id="Rcb4e46a082bd42fc"/>
    <p:sldId xmlns:r="http://schemas.openxmlformats.org/officeDocument/2006/relationships" id="257" r:id="R27df7149c2ad4979"/>
    <p:sldId xmlns:r="http://schemas.openxmlformats.org/officeDocument/2006/relationships" id="258" r:id="R939d28c09cdc4cee"/>
    <p:sldId xmlns:r="http://schemas.openxmlformats.org/officeDocument/2006/relationships" id="259" r:id="R381361b7a3504c61"/>
    <p:sldId xmlns:r="http://schemas.openxmlformats.org/officeDocument/2006/relationships" id="260" r:id="Re83418d842434d46"/>
    <p:sldId xmlns:r="http://schemas.openxmlformats.org/officeDocument/2006/relationships" id="261" r:id="R10900ecaa54842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fab7082461461b" /><Relationship Type="http://schemas.openxmlformats.org/officeDocument/2006/relationships/slide" Target="/ppt/slides/slide1.xml" Id="Rcb4e46a082bd42fc" /><Relationship Type="http://schemas.openxmlformats.org/officeDocument/2006/relationships/slide" Target="/ppt/slides/slide2.xml" Id="R27df7149c2ad4979" /><Relationship Type="http://schemas.openxmlformats.org/officeDocument/2006/relationships/slide" Target="/ppt/slides/slide3.xml" Id="R939d28c09cdc4cee" /><Relationship Type="http://schemas.openxmlformats.org/officeDocument/2006/relationships/slide" Target="/ppt/slides/slide4.xml" Id="R381361b7a3504c61" /><Relationship Type="http://schemas.openxmlformats.org/officeDocument/2006/relationships/slide" Target="/ppt/slides/slide5.xml" Id="Re83418d842434d46" /><Relationship Type="http://schemas.openxmlformats.org/officeDocument/2006/relationships/slide" Target="/ppt/slides/slide6.xml" Id="R10900ecaa54842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13afe0871f43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65ce1d4a247f1" /><Relationship Type="http://schemas.openxmlformats.org/officeDocument/2006/relationships/theme" Target="/ppt/slideMasters/theme/theme1.xml" Id="R163c5b18f46540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965ce1d4a247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bd6abe9a146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157c3087a44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8127965e74d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5633cdd9348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e038ee4f741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60f72e9e34d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ESPEDAL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ESPEDAL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ESPEDAL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ESPEDAL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ESPEDAL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ESPEDAL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988 742 945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ESPEDAL &amp; CO AS</a:t>
            </a:r>
          </a:p>
        </p:txBody>
      </p:sp>
    </p:spTree>
  </p:cSld>
  <p:clrMapOvr>
    <a:masterClrMapping xmlns:a="http://schemas.openxmlformats.org/drawingml/2006/main"/>
  </p:clrMapOvr>
</p:sld>
</file>