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1063de8d3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437ce016f4a9c"/>
  </p:sldMasterIdLst>
  <p:sldIdLst>
    <p:sldId xmlns:r="http://schemas.openxmlformats.org/officeDocument/2006/relationships" id="256" r:id="R09840510b86845f2"/>
    <p:sldId xmlns:r="http://schemas.openxmlformats.org/officeDocument/2006/relationships" id="257" r:id="R3ed79003ac664054"/>
    <p:sldId xmlns:r="http://schemas.openxmlformats.org/officeDocument/2006/relationships" id="258" r:id="Rdea8e74390664708"/>
    <p:sldId xmlns:r="http://schemas.openxmlformats.org/officeDocument/2006/relationships" id="259" r:id="Reea18e00d7b34192"/>
    <p:sldId xmlns:r="http://schemas.openxmlformats.org/officeDocument/2006/relationships" id="260" r:id="Rdbfeb1ce7e7043b1"/>
    <p:sldId xmlns:r="http://schemas.openxmlformats.org/officeDocument/2006/relationships" id="261" r:id="R03975e4eaf124074"/>
    <p:sldId xmlns:r="http://schemas.openxmlformats.org/officeDocument/2006/relationships" id="262" r:id="Rbfc8e551b4ae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437ce016f4a9c" /><Relationship Type="http://schemas.openxmlformats.org/officeDocument/2006/relationships/slide" Target="/ppt/slides/slide1.xml" Id="R09840510b86845f2" /><Relationship Type="http://schemas.openxmlformats.org/officeDocument/2006/relationships/slide" Target="/ppt/slides/slide2.xml" Id="R3ed79003ac664054" /><Relationship Type="http://schemas.openxmlformats.org/officeDocument/2006/relationships/slide" Target="/ppt/slides/slide3.xml" Id="Rdea8e74390664708" /><Relationship Type="http://schemas.openxmlformats.org/officeDocument/2006/relationships/slide" Target="/ppt/slides/slide4.xml" Id="Reea18e00d7b34192" /><Relationship Type="http://schemas.openxmlformats.org/officeDocument/2006/relationships/slide" Target="/ppt/slides/slide5.xml" Id="Rdbfeb1ce7e7043b1" /><Relationship Type="http://schemas.openxmlformats.org/officeDocument/2006/relationships/slide" Target="/ppt/slides/slide6.xml" Id="R03975e4eaf124074" /><Relationship Type="http://schemas.openxmlformats.org/officeDocument/2006/relationships/slide" Target="/ppt/slides/slide7.xml" Id="Rbfc8e551b4ae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7263f1e66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6c91d7db437f" /><Relationship Type="http://schemas.openxmlformats.org/officeDocument/2006/relationships/theme" Target="/ppt/slideMasters/theme/theme1.xml" Id="Rf8167180b89a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86c91d7db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5b1f111f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bb733dfe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dbd291cf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49cbe5f0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ee10e5e2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aa660eac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87f5828f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