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482e28b8b04f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d527aea0154e75"/>
  </p:sldMasterIdLst>
  <p:sldIdLst>
    <p:sldId xmlns:r="http://schemas.openxmlformats.org/officeDocument/2006/relationships" id="256" r:id="R085e11a6d161408e"/>
    <p:sldId xmlns:r="http://schemas.openxmlformats.org/officeDocument/2006/relationships" id="257" r:id="R72e0109d682e4c46"/>
    <p:sldId xmlns:r="http://schemas.openxmlformats.org/officeDocument/2006/relationships" id="258" r:id="R2b715a6d57b54dd0"/>
    <p:sldId xmlns:r="http://schemas.openxmlformats.org/officeDocument/2006/relationships" id="259" r:id="Rf0d4242ce167409a"/>
    <p:sldId xmlns:r="http://schemas.openxmlformats.org/officeDocument/2006/relationships" id="260" r:id="R13ea37b79d004cbe"/>
    <p:sldId xmlns:r="http://schemas.openxmlformats.org/officeDocument/2006/relationships" id="261" r:id="Ra77bfce9ef2644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d527aea0154e75" /><Relationship Type="http://schemas.openxmlformats.org/officeDocument/2006/relationships/slide" Target="/ppt/slides/slide1.xml" Id="R085e11a6d161408e" /><Relationship Type="http://schemas.openxmlformats.org/officeDocument/2006/relationships/slide" Target="/ppt/slides/slide2.xml" Id="R72e0109d682e4c46" /><Relationship Type="http://schemas.openxmlformats.org/officeDocument/2006/relationships/slide" Target="/ppt/slides/slide3.xml" Id="R2b715a6d57b54dd0" /><Relationship Type="http://schemas.openxmlformats.org/officeDocument/2006/relationships/slide" Target="/ppt/slides/slide4.xml" Id="Rf0d4242ce167409a" /><Relationship Type="http://schemas.openxmlformats.org/officeDocument/2006/relationships/slide" Target="/ppt/slides/slide5.xml" Id="R13ea37b79d004cbe" /><Relationship Type="http://schemas.openxmlformats.org/officeDocument/2006/relationships/slide" Target="/ppt/slides/slide6.xml" Id="Ra77bfce9ef2644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aeacefcf64f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7418ad80448a1" /><Relationship Type="http://schemas.openxmlformats.org/officeDocument/2006/relationships/theme" Target="/ppt/slideMasters/theme/theme1.xml" Id="R3a7cc227cd9641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67418ad80448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a653b038349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68a770ea64e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e35b8ef454e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09e44fcd34f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6a0a3ab8e46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a38ad9e254c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988 742 686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