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128cb89f6b47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bfc927c25749fd"/>
  </p:sldMasterIdLst>
  <p:sldIdLst>
    <p:sldId xmlns:r="http://schemas.openxmlformats.org/officeDocument/2006/relationships" id="256" r:id="R3702ed7953334aef"/>
    <p:sldId xmlns:r="http://schemas.openxmlformats.org/officeDocument/2006/relationships" id="257" r:id="Re50d04e588a34a82"/>
    <p:sldId xmlns:r="http://schemas.openxmlformats.org/officeDocument/2006/relationships" id="258" r:id="R45055c7537044696"/>
    <p:sldId xmlns:r="http://schemas.openxmlformats.org/officeDocument/2006/relationships" id="259" r:id="Re5c040c9891e4f74"/>
    <p:sldId xmlns:r="http://schemas.openxmlformats.org/officeDocument/2006/relationships" id="260" r:id="R2bd17746f98440ad"/>
    <p:sldId xmlns:r="http://schemas.openxmlformats.org/officeDocument/2006/relationships" id="261" r:id="Rae38408fb648443b"/>
    <p:sldId xmlns:r="http://schemas.openxmlformats.org/officeDocument/2006/relationships" id="262" r:id="Rdce824b3ea2243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bfc927c25749fd" /><Relationship Type="http://schemas.openxmlformats.org/officeDocument/2006/relationships/slide" Target="/ppt/slides/slide1.xml" Id="R3702ed7953334aef" /><Relationship Type="http://schemas.openxmlformats.org/officeDocument/2006/relationships/slide" Target="/ppt/slides/slide2.xml" Id="Re50d04e588a34a82" /><Relationship Type="http://schemas.openxmlformats.org/officeDocument/2006/relationships/slide" Target="/ppt/slides/slide3.xml" Id="R45055c7537044696" /><Relationship Type="http://schemas.openxmlformats.org/officeDocument/2006/relationships/slide" Target="/ppt/slides/slide4.xml" Id="Re5c040c9891e4f74" /><Relationship Type="http://schemas.openxmlformats.org/officeDocument/2006/relationships/slide" Target="/ppt/slides/slide5.xml" Id="R2bd17746f98440ad" /><Relationship Type="http://schemas.openxmlformats.org/officeDocument/2006/relationships/slide" Target="/ppt/slides/slide6.xml" Id="Rae38408fb648443b" /><Relationship Type="http://schemas.openxmlformats.org/officeDocument/2006/relationships/slide" Target="/ppt/slides/slide7.xml" Id="Rdce824b3ea2243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37807e0b6947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653bfbff141ff" /><Relationship Type="http://schemas.openxmlformats.org/officeDocument/2006/relationships/theme" Target="/ppt/slideMasters/theme/theme1.xml" Id="Rd81cac1f04e14e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9653bfbff141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a9e0f2f2046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7c926badf4e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c7aef12c445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17343b78b49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c08685dbd4f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f788b91194f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979a917394c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OLAVS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OLAVS HOLDING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−2 112 489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29 180 148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135 135 090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202 199 149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egil.bue@tsgruppen.no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988 739 928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