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a55971c3e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7a99064a84dd4"/>
  </p:sldMasterIdLst>
  <p:sldIdLst>
    <p:sldId xmlns:r="http://schemas.openxmlformats.org/officeDocument/2006/relationships" id="256" r:id="R5a4e23fd2a3842d4"/>
    <p:sldId xmlns:r="http://schemas.openxmlformats.org/officeDocument/2006/relationships" id="257" r:id="R89d072eb8beb4699"/>
    <p:sldId xmlns:r="http://schemas.openxmlformats.org/officeDocument/2006/relationships" id="258" r:id="Re549948d5bd34610"/>
    <p:sldId xmlns:r="http://schemas.openxmlformats.org/officeDocument/2006/relationships" id="259" r:id="Rcbf4945dfca540cc"/>
    <p:sldId xmlns:r="http://schemas.openxmlformats.org/officeDocument/2006/relationships" id="260" r:id="R991649de9eb84ac8"/>
    <p:sldId xmlns:r="http://schemas.openxmlformats.org/officeDocument/2006/relationships" id="261" r:id="R45f87c4f434e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7a99064a84dd4" /><Relationship Type="http://schemas.openxmlformats.org/officeDocument/2006/relationships/slide" Target="/ppt/slides/slide1.xml" Id="R5a4e23fd2a3842d4" /><Relationship Type="http://schemas.openxmlformats.org/officeDocument/2006/relationships/slide" Target="/ppt/slides/slide2.xml" Id="R89d072eb8beb4699" /><Relationship Type="http://schemas.openxmlformats.org/officeDocument/2006/relationships/slide" Target="/ppt/slides/slide3.xml" Id="Re549948d5bd34610" /><Relationship Type="http://schemas.openxmlformats.org/officeDocument/2006/relationships/slide" Target="/ppt/slides/slide4.xml" Id="Rcbf4945dfca540cc" /><Relationship Type="http://schemas.openxmlformats.org/officeDocument/2006/relationships/slide" Target="/ppt/slides/slide5.xml" Id="R991649de9eb84ac8" /><Relationship Type="http://schemas.openxmlformats.org/officeDocument/2006/relationships/slide" Target="/ppt/slides/slide6.xml" Id="R45f87c4f434e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60089e094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5f84e7d34a10" /><Relationship Type="http://schemas.openxmlformats.org/officeDocument/2006/relationships/theme" Target="/ppt/slideMasters/theme/theme1.xml" Id="Rb3c3f875c8ff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85f84e7d3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ed2f8742c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99f06bbac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f419d70ae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1bece65db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c884346fe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5025b7a82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egil.bue@tsgruppen.no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