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46d7dd9ff343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fc75b2211f4df5"/>
  </p:sldMasterIdLst>
  <p:sldIdLst>
    <p:sldId xmlns:r="http://schemas.openxmlformats.org/officeDocument/2006/relationships" id="256" r:id="Rd0ff707030684d1c"/>
    <p:sldId xmlns:r="http://schemas.openxmlformats.org/officeDocument/2006/relationships" id="257" r:id="R1a7a8cd265574eb7"/>
    <p:sldId xmlns:r="http://schemas.openxmlformats.org/officeDocument/2006/relationships" id="258" r:id="Rb4232e5547884d1a"/>
    <p:sldId xmlns:r="http://schemas.openxmlformats.org/officeDocument/2006/relationships" id="259" r:id="R84e86f51058f46e4"/>
    <p:sldId xmlns:r="http://schemas.openxmlformats.org/officeDocument/2006/relationships" id="260" r:id="R099c8dbd0b5b45f4"/>
    <p:sldId xmlns:r="http://schemas.openxmlformats.org/officeDocument/2006/relationships" id="261" r:id="R288f612a24d14ac0"/>
    <p:sldId xmlns:r="http://schemas.openxmlformats.org/officeDocument/2006/relationships" id="262" r:id="Re1e1ee7210114c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c75b2211f4df5" /><Relationship Type="http://schemas.openxmlformats.org/officeDocument/2006/relationships/slide" Target="/ppt/slides/slide1.xml" Id="Rd0ff707030684d1c" /><Relationship Type="http://schemas.openxmlformats.org/officeDocument/2006/relationships/slide" Target="/ppt/slides/slide2.xml" Id="R1a7a8cd265574eb7" /><Relationship Type="http://schemas.openxmlformats.org/officeDocument/2006/relationships/slide" Target="/ppt/slides/slide3.xml" Id="Rb4232e5547884d1a" /><Relationship Type="http://schemas.openxmlformats.org/officeDocument/2006/relationships/slide" Target="/ppt/slides/slide4.xml" Id="R84e86f51058f46e4" /><Relationship Type="http://schemas.openxmlformats.org/officeDocument/2006/relationships/slide" Target="/ppt/slides/slide5.xml" Id="R099c8dbd0b5b45f4" /><Relationship Type="http://schemas.openxmlformats.org/officeDocument/2006/relationships/slide" Target="/ppt/slides/slide6.xml" Id="R288f612a24d14ac0" /><Relationship Type="http://schemas.openxmlformats.org/officeDocument/2006/relationships/slide" Target="/ppt/slides/slide7.xml" Id="Re1e1ee7210114c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8987b109843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461a1f6c44188" /><Relationship Type="http://schemas.openxmlformats.org/officeDocument/2006/relationships/theme" Target="/ppt/slideMasters/theme/theme1.xml" Id="R47c2f42c0e5045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f461a1f6c441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7e28d17f646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8ce0ec4cc4e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f0090e88a4b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6fd48e00c4d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0317794fe44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7a90a54c748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edcebbcf646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ADVISOR REVISJON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ADVISOR REVISJON &amp; REGNSKAP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7 225 572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4 712 211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6 337 119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ANN-MARI MIRKOVIC JUVIK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AMELIA MIRKOVIC EKREN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JUVIK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KATARINA EKREN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post@advisorrevisjon.no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www.advisorrevisjon.no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988 727 571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ADVISOR REVISJON &amp; REGNSKAP AS</a:t>
            </a:r>
          </a:p>
        </p:txBody>
      </p:sp>
    </p:spTree>
  </p:cSld>
  <p:clrMapOvr>
    <a:masterClrMapping xmlns:a="http://schemas.openxmlformats.org/drawingml/2006/main"/>
  </p:clrMapOvr>
</p:sld>
</file>