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fea7aa3ca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9d2f14aee4a34"/>
  </p:sldMasterIdLst>
  <p:sldIdLst>
    <p:sldId xmlns:r="http://schemas.openxmlformats.org/officeDocument/2006/relationships" id="256" r:id="R2b04d726b69a4cec"/>
    <p:sldId xmlns:r="http://schemas.openxmlformats.org/officeDocument/2006/relationships" id="257" r:id="R07f0f106ab3146ad"/>
    <p:sldId xmlns:r="http://schemas.openxmlformats.org/officeDocument/2006/relationships" id="258" r:id="R307834ea85ea4c5d"/>
    <p:sldId xmlns:r="http://schemas.openxmlformats.org/officeDocument/2006/relationships" id="259" r:id="Rc7c48460eb744978"/>
    <p:sldId xmlns:r="http://schemas.openxmlformats.org/officeDocument/2006/relationships" id="260" r:id="R5e0e56a2ff854b02"/>
    <p:sldId xmlns:r="http://schemas.openxmlformats.org/officeDocument/2006/relationships" id="261" r:id="R60633b35bac24601"/>
    <p:sldId xmlns:r="http://schemas.openxmlformats.org/officeDocument/2006/relationships" id="262" r:id="R95075c23de26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9d2f14aee4a34" /><Relationship Type="http://schemas.openxmlformats.org/officeDocument/2006/relationships/slide" Target="/ppt/slides/slide1.xml" Id="R2b04d726b69a4cec" /><Relationship Type="http://schemas.openxmlformats.org/officeDocument/2006/relationships/slide" Target="/ppt/slides/slide2.xml" Id="R07f0f106ab3146ad" /><Relationship Type="http://schemas.openxmlformats.org/officeDocument/2006/relationships/slide" Target="/ppt/slides/slide3.xml" Id="R307834ea85ea4c5d" /><Relationship Type="http://schemas.openxmlformats.org/officeDocument/2006/relationships/slide" Target="/ppt/slides/slide4.xml" Id="Rc7c48460eb744978" /><Relationship Type="http://schemas.openxmlformats.org/officeDocument/2006/relationships/slide" Target="/ppt/slides/slide5.xml" Id="R5e0e56a2ff854b02" /><Relationship Type="http://schemas.openxmlformats.org/officeDocument/2006/relationships/slide" Target="/ppt/slides/slide6.xml" Id="R60633b35bac24601" /><Relationship Type="http://schemas.openxmlformats.org/officeDocument/2006/relationships/slide" Target="/ppt/slides/slide7.xml" Id="R95075c23de26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df37a92cc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3605e6eb4395" /><Relationship Type="http://schemas.openxmlformats.org/officeDocument/2006/relationships/theme" Target="/ppt/slideMasters/theme/theme1.xml" Id="R083cb1b9f2cc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03605e6eb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25b9757e5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a6165be93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340132764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3400cde8a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64c2c0e7a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0bc7a7ad0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4d0d24f24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