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c0c0860c04e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95b8e2a804647"/>
  </p:sldMasterIdLst>
  <p:sldIdLst>
    <p:sldId xmlns:r="http://schemas.openxmlformats.org/officeDocument/2006/relationships" id="256" r:id="R56e3397942f24500"/>
    <p:sldId xmlns:r="http://schemas.openxmlformats.org/officeDocument/2006/relationships" id="257" r:id="R2e3c36996c66495c"/>
    <p:sldId xmlns:r="http://schemas.openxmlformats.org/officeDocument/2006/relationships" id="258" r:id="R7b93b9e2b6b14cb2"/>
    <p:sldId xmlns:r="http://schemas.openxmlformats.org/officeDocument/2006/relationships" id="259" r:id="Rb53865a585fc4713"/>
    <p:sldId xmlns:r="http://schemas.openxmlformats.org/officeDocument/2006/relationships" id="260" r:id="R782bc53a685c4ad3"/>
    <p:sldId xmlns:r="http://schemas.openxmlformats.org/officeDocument/2006/relationships" id="261" r:id="R1b36f3977dd5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95b8e2a804647" /><Relationship Type="http://schemas.openxmlformats.org/officeDocument/2006/relationships/slide" Target="/ppt/slides/slide1.xml" Id="R56e3397942f24500" /><Relationship Type="http://schemas.openxmlformats.org/officeDocument/2006/relationships/slide" Target="/ppt/slides/slide2.xml" Id="R2e3c36996c66495c" /><Relationship Type="http://schemas.openxmlformats.org/officeDocument/2006/relationships/slide" Target="/ppt/slides/slide3.xml" Id="R7b93b9e2b6b14cb2" /><Relationship Type="http://schemas.openxmlformats.org/officeDocument/2006/relationships/slide" Target="/ppt/slides/slide4.xml" Id="Rb53865a585fc4713" /><Relationship Type="http://schemas.openxmlformats.org/officeDocument/2006/relationships/slide" Target="/ppt/slides/slide5.xml" Id="R782bc53a685c4ad3" /><Relationship Type="http://schemas.openxmlformats.org/officeDocument/2006/relationships/slide" Target="/ppt/slides/slide6.xml" Id="R1b36f3977dd5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49abb1604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9c486fd1c4a4a" /><Relationship Type="http://schemas.openxmlformats.org/officeDocument/2006/relationships/theme" Target="/ppt/slideMasters/theme/theme1.xml" Id="R5652b639ac0744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9c486fd1c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c0a0dd70a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5078466f3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3db18f47b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cb1bc6043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cfa3a503b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9d6984dc8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REGNSKAPSBYRÅ JADIDI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REGNSKAPSBYRÅ JADIDI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5 766 302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2 373 153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2 390 499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1 047 621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1 785 032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Kalnesveien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51 36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post@abcregnskap.net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www.abcregnskap.net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988 714 216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REGNSKAPSBYRÅ JADIDI</a:t>
            </a:r>
          </a:p>
        </p:txBody>
      </p:sp>
    </p:spTree>
  </p:cSld>
  <p:clrMapOvr>
    <a:masterClrMapping xmlns:a="http://schemas.openxmlformats.org/drawingml/2006/main"/>
  </p:clrMapOvr>
</p:sld>
</file>