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986906918243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e03af24f3e41d3"/>
  </p:sldMasterIdLst>
  <p:sldIdLst>
    <p:sldId xmlns:r="http://schemas.openxmlformats.org/officeDocument/2006/relationships" id="256" r:id="Rb53ea0be73034170"/>
    <p:sldId xmlns:r="http://schemas.openxmlformats.org/officeDocument/2006/relationships" id="257" r:id="Rc5af469ef0f04f9a"/>
    <p:sldId xmlns:r="http://schemas.openxmlformats.org/officeDocument/2006/relationships" id="258" r:id="Rf9190408889741ae"/>
    <p:sldId xmlns:r="http://schemas.openxmlformats.org/officeDocument/2006/relationships" id="259" r:id="R1ab0d906479e4bf3"/>
    <p:sldId xmlns:r="http://schemas.openxmlformats.org/officeDocument/2006/relationships" id="260" r:id="Rd03889b89ae140d7"/>
    <p:sldId xmlns:r="http://schemas.openxmlformats.org/officeDocument/2006/relationships" id="261" r:id="Rf4c2572b4f2c43be"/>
    <p:sldId xmlns:r="http://schemas.openxmlformats.org/officeDocument/2006/relationships" id="262" r:id="R4c71e2f2099645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03af24f3e41d3" /><Relationship Type="http://schemas.openxmlformats.org/officeDocument/2006/relationships/slide" Target="/ppt/slides/slide1.xml" Id="Rb53ea0be73034170" /><Relationship Type="http://schemas.openxmlformats.org/officeDocument/2006/relationships/slide" Target="/ppt/slides/slide2.xml" Id="Rc5af469ef0f04f9a" /><Relationship Type="http://schemas.openxmlformats.org/officeDocument/2006/relationships/slide" Target="/ppt/slides/slide3.xml" Id="Rf9190408889741ae" /><Relationship Type="http://schemas.openxmlformats.org/officeDocument/2006/relationships/slide" Target="/ppt/slides/slide4.xml" Id="R1ab0d906479e4bf3" /><Relationship Type="http://schemas.openxmlformats.org/officeDocument/2006/relationships/slide" Target="/ppt/slides/slide5.xml" Id="Rd03889b89ae140d7" /><Relationship Type="http://schemas.openxmlformats.org/officeDocument/2006/relationships/slide" Target="/ppt/slides/slide6.xml" Id="Rf4c2572b4f2c43be" /><Relationship Type="http://schemas.openxmlformats.org/officeDocument/2006/relationships/slide" Target="/ppt/slides/slide7.xml" Id="R4c71e2f2099645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b8cb3f62341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edc19bf5840ec" /><Relationship Type="http://schemas.openxmlformats.org/officeDocument/2006/relationships/theme" Target="/ppt/slideMasters/theme/theme1.xml" Id="R54f51b962fc149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2edc19bf5840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e8c232514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a9b0b394b47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43f33f30344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014b7e2ce4e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355d5c10b4a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4e315da9f48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200ee331640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ENZO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ENZO AS ble etablert [år] og holder til i Straumsgrend.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8 968 328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64 745 935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64 787 846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LENE HERADSTVEIT LANGELAND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HANSEN HERADSTVEIT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Straumesvingen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5151 Straumsgrend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988 709 638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