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057a17f234d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62a1e55f548e4"/>
  </p:sldMasterIdLst>
  <p:sldIdLst>
    <p:sldId xmlns:r="http://schemas.openxmlformats.org/officeDocument/2006/relationships" id="256" r:id="R0d1e155adb3f4334"/>
    <p:sldId xmlns:r="http://schemas.openxmlformats.org/officeDocument/2006/relationships" id="257" r:id="Rd2dd4318ed9d46c3"/>
    <p:sldId xmlns:r="http://schemas.openxmlformats.org/officeDocument/2006/relationships" id="258" r:id="R504f0723f2d64623"/>
    <p:sldId xmlns:r="http://schemas.openxmlformats.org/officeDocument/2006/relationships" id="259" r:id="R84e6522732e448f1"/>
    <p:sldId xmlns:r="http://schemas.openxmlformats.org/officeDocument/2006/relationships" id="260" r:id="R075b585031b94e3b"/>
    <p:sldId xmlns:r="http://schemas.openxmlformats.org/officeDocument/2006/relationships" id="261" r:id="Rbaea3e0da0e54282"/>
    <p:sldId xmlns:r="http://schemas.openxmlformats.org/officeDocument/2006/relationships" id="262" r:id="R9a4a425f3492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62a1e55f548e4" /><Relationship Type="http://schemas.openxmlformats.org/officeDocument/2006/relationships/slide" Target="/ppt/slides/slide1.xml" Id="R0d1e155adb3f4334" /><Relationship Type="http://schemas.openxmlformats.org/officeDocument/2006/relationships/slide" Target="/ppt/slides/slide2.xml" Id="Rd2dd4318ed9d46c3" /><Relationship Type="http://schemas.openxmlformats.org/officeDocument/2006/relationships/slide" Target="/ppt/slides/slide3.xml" Id="R504f0723f2d64623" /><Relationship Type="http://schemas.openxmlformats.org/officeDocument/2006/relationships/slide" Target="/ppt/slides/slide4.xml" Id="R84e6522732e448f1" /><Relationship Type="http://schemas.openxmlformats.org/officeDocument/2006/relationships/slide" Target="/ppt/slides/slide5.xml" Id="R075b585031b94e3b" /><Relationship Type="http://schemas.openxmlformats.org/officeDocument/2006/relationships/slide" Target="/ppt/slides/slide6.xml" Id="Rbaea3e0da0e54282" /><Relationship Type="http://schemas.openxmlformats.org/officeDocument/2006/relationships/slide" Target="/ppt/slides/slide7.xml" Id="R9a4a425f3492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1d83719ad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25e6b3b14369" /><Relationship Type="http://schemas.openxmlformats.org/officeDocument/2006/relationships/theme" Target="/ppt/slideMasters/theme/theme1.xml" Id="Re2174adbf6df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0c25e6b3b1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0be2b26d941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97237cc6648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36546fc841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27bf6c2df43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87d679dfb41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75cc6974846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de7eab374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