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551dca863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d1540346c4c72"/>
  </p:sldMasterIdLst>
  <p:sldIdLst>
    <p:sldId xmlns:r="http://schemas.openxmlformats.org/officeDocument/2006/relationships" id="256" r:id="R36ff68a6cbf74ab8"/>
    <p:sldId xmlns:r="http://schemas.openxmlformats.org/officeDocument/2006/relationships" id="257" r:id="R75d51a4519b041a1"/>
    <p:sldId xmlns:r="http://schemas.openxmlformats.org/officeDocument/2006/relationships" id="258" r:id="R381b68266f394bec"/>
    <p:sldId xmlns:r="http://schemas.openxmlformats.org/officeDocument/2006/relationships" id="259" r:id="R17742e2ee64843ac"/>
    <p:sldId xmlns:r="http://schemas.openxmlformats.org/officeDocument/2006/relationships" id="260" r:id="R5653c2c69c144f03"/>
    <p:sldId xmlns:r="http://schemas.openxmlformats.org/officeDocument/2006/relationships" id="261" r:id="R6b633c23967e4a26"/>
    <p:sldId xmlns:r="http://schemas.openxmlformats.org/officeDocument/2006/relationships" id="262" r:id="R6c4c9dbffc8a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d1540346c4c72" /><Relationship Type="http://schemas.openxmlformats.org/officeDocument/2006/relationships/slide" Target="/ppt/slides/slide1.xml" Id="R36ff68a6cbf74ab8" /><Relationship Type="http://schemas.openxmlformats.org/officeDocument/2006/relationships/slide" Target="/ppt/slides/slide2.xml" Id="R75d51a4519b041a1" /><Relationship Type="http://schemas.openxmlformats.org/officeDocument/2006/relationships/slide" Target="/ppt/slides/slide3.xml" Id="R381b68266f394bec" /><Relationship Type="http://schemas.openxmlformats.org/officeDocument/2006/relationships/slide" Target="/ppt/slides/slide4.xml" Id="R17742e2ee64843ac" /><Relationship Type="http://schemas.openxmlformats.org/officeDocument/2006/relationships/slide" Target="/ppt/slides/slide5.xml" Id="R5653c2c69c144f03" /><Relationship Type="http://schemas.openxmlformats.org/officeDocument/2006/relationships/slide" Target="/ppt/slides/slide6.xml" Id="R6b633c23967e4a26" /><Relationship Type="http://schemas.openxmlformats.org/officeDocument/2006/relationships/slide" Target="/ppt/slides/slide7.xml" Id="R6c4c9dbffc8a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70b759ca8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efc10d8b446c" /><Relationship Type="http://schemas.openxmlformats.org/officeDocument/2006/relationships/theme" Target="/ppt/slideMasters/theme/theme1.xml" Id="Rcf2b32f30bd4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3efc10d8b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8c174bd1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b60e62d6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958088cf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20176e6e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b6cbbd9b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a38cc7d6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5a7f3d26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