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adf303c51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99cd5ac5848df"/>
  </p:sldMasterIdLst>
  <p:sldIdLst>
    <p:sldId xmlns:r="http://schemas.openxmlformats.org/officeDocument/2006/relationships" id="256" r:id="Rb627396ec2894668"/>
    <p:sldId xmlns:r="http://schemas.openxmlformats.org/officeDocument/2006/relationships" id="257" r:id="Rf8b75de7d88b4b2b"/>
    <p:sldId xmlns:r="http://schemas.openxmlformats.org/officeDocument/2006/relationships" id="258" r:id="Rcf506fb1cced4c54"/>
    <p:sldId xmlns:r="http://schemas.openxmlformats.org/officeDocument/2006/relationships" id="259" r:id="R77c07358fb8147f5"/>
    <p:sldId xmlns:r="http://schemas.openxmlformats.org/officeDocument/2006/relationships" id="260" r:id="R6564991619894eff"/>
    <p:sldId xmlns:r="http://schemas.openxmlformats.org/officeDocument/2006/relationships" id="261" r:id="Reec4d67e828342fa"/>
    <p:sldId xmlns:r="http://schemas.openxmlformats.org/officeDocument/2006/relationships" id="262" r:id="Re6d2f5269d30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99cd5ac5848df" /><Relationship Type="http://schemas.openxmlformats.org/officeDocument/2006/relationships/slide" Target="/ppt/slides/slide1.xml" Id="Rb627396ec2894668" /><Relationship Type="http://schemas.openxmlformats.org/officeDocument/2006/relationships/slide" Target="/ppt/slides/slide2.xml" Id="Rf8b75de7d88b4b2b" /><Relationship Type="http://schemas.openxmlformats.org/officeDocument/2006/relationships/slide" Target="/ppt/slides/slide3.xml" Id="Rcf506fb1cced4c54" /><Relationship Type="http://schemas.openxmlformats.org/officeDocument/2006/relationships/slide" Target="/ppt/slides/slide4.xml" Id="R77c07358fb8147f5" /><Relationship Type="http://schemas.openxmlformats.org/officeDocument/2006/relationships/slide" Target="/ppt/slides/slide5.xml" Id="R6564991619894eff" /><Relationship Type="http://schemas.openxmlformats.org/officeDocument/2006/relationships/slide" Target="/ppt/slides/slide6.xml" Id="Reec4d67e828342fa" /><Relationship Type="http://schemas.openxmlformats.org/officeDocument/2006/relationships/slide" Target="/ppt/slides/slide7.xml" Id="Re6d2f5269d30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e8930f101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de8b9f004f07" /><Relationship Type="http://schemas.openxmlformats.org/officeDocument/2006/relationships/theme" Target="/ppt/slideMasters/theme/theme1.xml" Id="Ra7a780e41383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bde8b9f00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db6a990a5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c6eb7d746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2f7c2197e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ff8aa8d2d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dea0534b5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6a0f0103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b7516ec6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IMENTE JUSS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IMENTE JUSS &amp;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8 122 375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JOHANSEN BAISGÅRD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BAKKELI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www.imente-regnskap.no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988 669 725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